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42"/>
  </p:notesMasterIdLst>
  <p:sldIdLst>
    <p:sldId id="256" r:id="rId2"/>
    <p:sldId id="258" r:id="rId3"/>
    <p:sldId id="261" r:id="rId4"/>
    <p:sldId id="257" r:id="rId5"/>
    <p:sldId id="259" r:id="rId6"/>
    <p:sldId id="326" r:id="rId7"/>
    <p:sldId id="262" r:id="rId8"/>
    <p:sldId id="328" r:id="rId9"/>
    <p:sldId id="272" r:id="rId10"/>
    <p:sldId id="297" r:id="rId11"/>
    <p:sldId id="263" r:id="rId12"/>
    <p:sldId id="298" r:id="rId13"/>
    <p:sldId id="299" r:id="rId14"/>
    <p:sldId id="300" r:id="rId15"/>
    <p:sldId id="301" r:id="rId16"/>
    <p:sldId id="302" r:id="rId17"/>
    <p:sldId id="303" r:id="rId18"/>
    <p:sldId id="304" r:id="rId19"/>
    <p:sldId id="305" r:id="rId20"/>
    <p:sldId id="306" r:id="rId21"/>
    <p:sldId id="325" r:id="rId22"/>
    <p:sldId id="313" r:id="rId23"/>
    <p:sldId id="307" r:id="rId24"/>
    <p:sldId id="308" r:id="rId25"/>
    <p:sldId id="309" r:id="rId26"/>
    <p:sldId id="310" r:id="rId27"/>
    <p:sldId id="311" r:id="rId28"/>
    <p:sldId id="312" r:id="rId29"/>
    <p:sldId id="324" r:id="rId30"/>
    <p:sldId id="315" r:id="rId31"/>
    <p:sldId id="316" r:id="rId32"/>
    <p:sldId id="317" r:id="rId33"/>
    <p:sldId id="318" r:id="rId34"/>
    <p:sldId id="319" r:id="rId35"/>
    <p:sldId id="320" r:id="rId36"/>
    <p:sldId id="322" r:id="rId37"/>
    <p:sldId id="323" r:id="rId38"/>
    <p:sldId id="321" r:id="rId39"/>
    <p:sldId id="265" r:id="rId40"/>
    <p:sldId id="266"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hitasavera1706@gmail.com" initials="" lastIdx="1" clrIdx="0">
    <p:extLst>
      <p:ext uri="{19B8F6BF-5375-455C-9EA6-DF929625EA0E}">
        <p15:presenceInfo xmlns:p15="http://schemas.microsoft.com/office/powerpoint/2012/main" userId="35a641750d6097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DC9045-E640-445B-8E69-D4F9DFD49F66}">
  <a:tblStyle styleId="{A0DC9045-E640-445B-8E69-D4F9DFD49F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410D09-CE88-4E71-84C4-5F10945FC7B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2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34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441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56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845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55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56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424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152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20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137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70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673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010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572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219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937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890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835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3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968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984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805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702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793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909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30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963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226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B9C13CF-162B-0036-5A1E-4DCF9391E5D6}"/>
            </a:ext>
          </a:extLst>
        </p:cNvPr>
        <p:cNvGrpSpPr/>
        <p:nvPr/>
      </p:nvGrpSpPr>
      <p:grpSpPr>
        <a:xfrm>
          <a:off x="0" y="0"/>
          <a:ext cx="0" cy="0"/>
          <a:chOff x="0" y="0"/>
          <a:chExt cx="0" cy="0"/>
        </a:xfrm>
      </p:grpSpPr>
      <p:sp>
        <p:nvSpPr>
          <p:cNvPr id="192" name="Google Shape;192;g54dda1946d_6_322:notes">
            <a:extLst>
              <a:ext uri="{FF2B5EF4-FFF2-40B4-BE49-F238E27FC236}">
                <a16:creationId xmlns:a16="http://schemas.microsoft.com/office/drawing/2014/main" id="{087E6AC3-1A1F-2E85-867A-31BDA4817B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4dda1946d_6_322:notes">
            <a:extLst>
              <a:ext uri="{FF2B5EF4-FFF2-40B4-BE49-F238E27FC236}">
                <a16:creationId xmlns:a16="http://schemas.microsoft.com/office/drawing/2014/main" id="{4AD9AA0A-CB0D-787B-A270-0996E17913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920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FE0D8C34-3DA1-B041-BF18-BD223B80D34A}"/>
            </a:ext>
          </a:extLst>
        </p:cNvPr>
        <p:cNvGrpSpPr/>
        <p:nvPr/>
      </p:nvGrpSpPr>
      <p:grpSpPr>
        <a:xfrm>
          <a:off x="0" y="0"/>
          <a:ext cx="0" cy="0"/>
          <a:chOff x="0" y="0"/>
          <a:chExt cx="0" cy="0"/>
        </a:xfrm>
      </p:grpSpPr>
      <p:sp>
        <p:nvSpPr>
          <p:cNvPr id="230" name="Google Shape;230;g184d99d1a72_0_15:notes">
            <a:extLst>
              <a:ext uri="{FF2B5EF4-FFF2-40B4-BE49-F238E27FC236}">
                <a16:creationId xmlns:a16="http://schemas.microsoft.com/office/drawing/2014/main" id="{633EE77D-786F-EF76-1F8A-861323267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84d99d1a72_0_15:notes">
            <a:extLst>
              <a:ext uri="{FF2B5EF4-FFF2-40B4-BE49-F238E27FC236}">
                <a16:creationId xmlns:a16="http://schemas.microsoft.com/office/drawing/2014/main" id="{04D06729-E721-E1D4-8AF3-6E0814C63D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94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7988ca8d5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7988ca8d5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64375" y="1090701"/>
            <a:ext cx="4166400" cy="2355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264375" y="3729399"/>
            <a:ext cx="416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0" y="0"/>
            <a:ext cx="37653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13"/>
          <p:cNvSpPr txBox="1">
            <a:spLocks noGrp="1"/>
          </p:cNvSpPr>
          <p:nvPr>
            <p:ph type="title" idx="2" hasCustomPrompt="1"/>
          </p:nvPr>
        </p:nvSpPr>
        <p:spPr>
          <a:xfrm>
            <a:off x="720000" y="1610175"/>
            <a:ext cx="124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 name="Google Shape;47;p13"/>
          <p:cNvSpPr txBox="1">
            <a:spLocks noGrp="1"/>
          </p:cNvSpPr>
          <p:nvPr>
            <p:ph type="title" idx="3" hasCustomPrompt="1"/>
          </p:nvPr>
        </p:nvSpPr>
        <p:spPr>
          <a:xfrm>
            <a:off x="720000" y="3127322"/>
            <a:ext cx="124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 name="Google Shape;48;p13"/>
          <p:cNvSpPr txBox="1">
            <a:spLocks noGrp="1"/>
          </p:cNvSpPr>
          <p:nvPr>
            <p:ph type="title" idx="4" hasCustomPrompt="1"/>
          </p:nvPr>
        </p:nvSpPr>
        <p:spPr>
          <a:xfrm>
            <a:off x="3190675" y="1610175"/>
            <a:ext cx="124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title" idx="5" hasCustomPrompt="1"/>
          </p:nvPr>
        </p:nvSpPr>
        <p:spPr>
          <a:xfrm>
            <a:off x="3190675" y="3127322"/>
            <a:ext cx="124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title" idx="6" hasCustomPrompt="1"/>
          </p:nvPr>
        </p:nvSpPr>
        <p:spPr>
          <a:xfrm>
            <a:off x="5661350" y="1610175"/>
            <a:ext cx="124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7" hasCustomPrompt="1"/>
          </p:nvPr>
        </p:nvSpPr>
        <p:spPr>
          <a:xfrm>
            <a:off x="5661350" y="3127322"/>
            <a:ext cx="124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atin typeface="Playfair Display SemiBold"/>
                <a:ea typeface="Playfair Display SemiBold"/>
                <a:cs typeface="Playfair Display SemiBold"/>
                <a:sym typeface="Playfair Display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
          </p:nvPr>
        </p:nvSpPr>
        <p:spPr>
          <a:xfrm>
            <a:off x="719975" y="20577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 name="Google Shape;53;p13"/>
          <p:cNvSpPr txBox="1">
            <a:spLocks noGrp="1"/>
          </p:cNvSpPr>
          <p:nvPr>
            <p:ph type="subTitle" idx="8"/>
          </p:nvPr>
        </p:nvSpPr>
        <p:spPr>
          <a:xfrm>
            <a:off x="3190650" y="20577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 name="Google Shape;54;p13"/>
          <p:cNvSpPr txBox="1">
            <a:spLocks noGrp="1"/>
          </p:cNvSpPr>
          <p:nvPr>
            <p:ph type="subTitle" idx="9"/>
          </p:nvPr>
        </p:nvSpPr>
        <p:spPr>
          <a:xfrm>
            <a:off x="5661325" y="20577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 name="Google Shape;55;p13"/>
          <p:cNvSpPr txBox="1">
            <a:spLocks noGrp="1"/>
          </p:cNvSpPr>
          <p:nvPr>
            <p:ph type="subTitle" idx="13"/>
          </p:nvPr>
        </p:nvSpPr>
        <p:spPr>
          <a:xfrm>
            <a:off x="719975" y="35749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6" name="Google Shape;56;p13"/>
          <p:cNvSpPr txBox="1">
            <a:spLocks noGrp="1"/>
          </p:cNvSpPr>
          <p:nvPr>
            <p:ph type="subTitle" idx="14"/>
          </p:nvPr>
        </p:nvSpPr>
        <p:spPr>
          <a:xfrm>
            <a:off x="3190650" y="35749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7" name="Google Shape;57;p13"/>
          <p:cNvSpPr txBox="1">
            <a:spLocks noGrp="1"/>
          </p:cNvSpPr>
          <p:nvPr>
            <p:ph type="subTitle" idx="15"/>
          </p:nvPr>
        </p:nvSpPr>
        <p:spPr>
          <a:xfrm>
            <a:off x="5661325" y="35749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58" name="Google Shape;58;p13"/>
          <p:cNvGrpSpPr/>
          <p:nvPr/>
        </p:nvGrpSpPr>
        <p:grpSpPr>
          <a:xfrm>
            <a:off x="228538" y="4342063"/>
            <a:ext cx="572649" cy="572649"/>
            <a:chOff x="1670425" y="3680175"/>
            <a:chExt cx="1364100" cy="1364100"/>
          </a:xfrm>
        </p:grpSpPr>
        <p:sp>
          <p:nvSpPr>
            <p:cNvPr id="59" name="Google Shape;59;p13"/>
            <p:cNvSpPr/>
            <p:nvPr/>
          </p:nvSpPr>
          <p:spPr>
            <a:xfrm>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rot="5400000">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rot="8100000">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rot="-8100000" flipH="1">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72"/>
        <p:cNvGrpSpPr/>
        <p:nvPr/>
      </p:nvGrpSpPr>
      <p:grpSpPr>
        <a:xfrm>
          <a:off x="0" y="0"/>
          <a:ext cx="0" cy="0"/>
          <a:chOff x="0" y="0"/>
          <a:chExt cx="0" cy="0"/>
        </a:xfrm>
      </p:grpSpPr>
      <p:grpSp>
        <p:nvGrpSpPr>
          <p:cNvPr id="73" name="Google Shape;73;p15"/>
          <p:cNvGrpSpPr/>
          <p:nvPr/>
        </p:nvGrpSpPr>
        <p:grpSpPr>
          <a:xfrm>
            <a:off x="8144450" y="253176"/>
            <a:ext cx="572649" cy="572649"/>
            <a:chOff x="1670425" y="3680175"/>
            <a:chExt cx="1364100" cy="1364100"/>
          </a:xfrm>
        </p:grpSpPr>
        <p:sp>
          <p:nvSpPr>
            <p:cNvPr id="74" name="Google Shape;74;p15"/>
            <p:cNvSpPr/>
            <p:nvPr/>
          </p:nvSpPr>
          <p:spPr>
            <a:xfrm>
              <a:off x="1670425" y="4301325"/>
              <a:ext cx="1364100" cy="12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rot="5400000">
              <a:off x="1670425" y="4301325"/>
              <a:ext cx="1364100" cy="12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rot="8100000">
              <a:off x="1670515" y="4301324"/>
              <a:ext cx="1364009" cy="12176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rot="-8100000" flipH="1">
              <a:off x="1670515" y="4301324"/>
              <a:ext cx="1364009" cy="12176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7"/>
          <p:cNvSpPr txBox="1">
            <a:spLocks noGrp="1"/>
          </p:cNvSpPr>
          <p:nvPr>
            <p:ph type="subTitle" idx="1"/>
          </p:nvPr>
        </p:nvSpPr>
        <p:spPr>
          <a:xfrm>
            <a:off x="720000" y="2258350"/>
            <a:ext cx="2175300" cy="169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17"/>
          <p:cNvSpPr txBox="1">
            <a:spLocks noGrp="1"/>
          </p:cNvSpPr>
          <p:nvPr>
            <p:ph type="subTitle" idx="2"/>
          </p:nvPr>
        </p:nvSpPr>
        <p:spPr>
          <a:xfrm>
            <a:off x="3259947" y="2258350"/>
            <a:ext cx="2175300" cy="169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5" name="Google Shape;85;p17"/>
          <p:cNvSpPr txBox="1">
            <a:spLocks noGrp="1"/>
          </p:cNvSpPr>
          <p:nvPr>
            <p:ph type="subTitle" idx="3"/>
          </p:nvPr>
        </p:nvSpPr>
        <p:spPr>
          <a:xfrm>
            <a:off x="5806675" y="2258350"/>
            <a:ext cx="2175300" cy="169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7"/>
          <p:cNvSpPr txBox="1">
            <a:spLocks noGrp="1"/>
          </p:cNvSpPr>
          <p:nvPr>
            <p:ph type="subTitle" idx="4"/>
          </p:nvPr>
        </p:nvSpPr>
        <p:spPr>
          <a:xfrm>
            <a:off x="720000" y="1872251"/>
            <a:ext cx="2175300" cy="46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7" name="Google Shape;87;p17"/>
          <p:cNvSpPr txBox="1">
            <a:spLocks noGrp="1"/>
          </p:cNvSpPr>
          <p:nvPr>
            <p:ph type="subTitle" idx="5"/>
          </p:nvPr>
        </p:nvSpPr>
        <p:spPr>
          <a:xfrm>
            <a:off x="3259950" y="1872251"/>
            <a:ext cx="2175300" cy="46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8" name="Google Shape;88;p17"/>
          <p:cNvSpPr txBox="1">
            <a:spLocks noGrp="1"/>
          </p:cNvSpPr>
          <p:nvPr>
            <p:ph type="subTitle" idx="6"/>
          </p:nvPr>
        </p:nvSpPr>
        <p:spPr>
          <a:xfrm>
            <a:off x="5806675" y="1872251"/>
            <a:ext cx="2175300" cy="46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 name="Google Shape;91;p18"/>
          <p:cNvSpPr txBox="1">
            <a:spLocks noGrp="1"/>
          </p:cNvSpPr>
          <p:nvPr>
            <p:ph type="subTitle" idx="1"/>
          </p:nvPr>
        </p:nvSpPr>
        <p:spPr>
          <a:xfrm>
            <a:off x="720000" y="1901300"/>
            <a:ext cx="3234300" cy="10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18"/>
          <p:cNvSpPr txBox="1">
            <a:spLocks noGrp="1"/>
          </p:cNvSpPr>
          <p:nvPr>
            <p:ph type="subTitle" idx="2"/>
          </p:nvPr>
        </p:nvSpPr>
        <p:spPr>
          <a:xfrm>
            <a:off x="4433500" y="1901300"/>
            <a:ext cx="3234300" cy="10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18"/>
          <p:cNvSpPr txBox="1">
            <a:spLocks noGrp="1"/>
          </p:cNvSpPr>
          <p:nvPr>
            <p:ph type="subTitle" idx="3"/>
          </p:nvPr>
        </p:nvSpPr>
        <p:spPr>
          <a:xfrm>
            <a:off x="720000" y="3320875"/>
            <a:ext cx="3234300" cy="10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18"/>
          <p:cNvSpPr txBox="1">
            <a:spLocks noGrp="1"/>
          </p:cNvSpPr>
          <p:nvPr>
            <p:ph type="subTitle" idx="4"/>
          </p:nvPr>
        </p:nvSpPr>
        <p:spPr>
          <a:xfrm>
            <a:off x="4433500" y="3320875"/>
            <a:ext cx="3234300" cy="10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18"/>
          <p:cNvSpPr txBox="1">
            <a:spLocks noGrp="1"/>
          </p:cNvSpPr>
          <p:nvPr>
            <p:ph type="subTitle" idx="5"/>
          </p:nvPr>
        </p:nvSpPr>
        <p:spPr>
          <a:xfrm>
            <a:off x="720000" y="1530800"/>
            <a:ext cx="3234300" cy="45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6" name="Google Shape;96;p18"/>
          <p:cNvSpPr txBox="1">
            <a:spLocks noGrp="1"/>
          </p:cNvSpPr>
          <p:nvPr>
            <p:ph type="subTitle" idx="6"/>
          </p:nvPr>
        </p:nvSpPr>
        <p:spPr>
          <a:xfrm>
            <a:off x="720000" y="2950500"/>
            <a:ext cx="3234300" cy="45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7" name="Google Shape;97;p18"/>
          <p:cNvSpPr txBox="1">
            <a:spLocks noGrp="1"/>
          </p:cNvSpPr>
          <p:nvPr>
            <p:ph type="subTitle" idx="7"/>
          </p:nvPr>
        </p:nvSpPr>
        <p:spPr>
          <a:xfrm>
            <a:off x="4433473" y="1530800"/>
            <a:ext cx="3234300" cy="45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8" name="Google Shape;98;p18"/>
          <p:cNvSpPr txBox="1">
            <a:spLocks noGrp="1"/>
          </p:cNvSpPr>
          <p:nvPr>
            <p:ph type="subTitle" idx="8"/>
          </p:nvPr>
        </p:nvSpPr>
        <p:spPr>
          <a:xfrm>
            <a:off x="4433473" y="2950500"/>
            <a:ext cx="3234300" cy="45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8"/>
          <p:cNvSpPr/>
          <p:nvPr/>
        </p:nvSpPr>
        <p:spPr>
          <a:xfrm>
            <a:off x="8069363" y="4214103"/>
            <a:ext cx="722826" cy="709145"/>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1"/>
        <p:cNvGrpSpPr/>
        <p:nvPr/>
      </p:nvGrpSpPr>
      <p:grpSpPr>
        <a:xfrm>
          <a:off x="0" y="0"/>
          <a:ext cx="0" cy="0"/>
          <a:chOff x="0" y="0"/>
          <a:chExt cx="0" cy="0"/>
        </a:xfrm>
      </p:grpSpPr>
      <p:sp>
        <p:nvSpPr>
          <p:cNvPr id="122" name="Google Shape;122;p20"/>
          <p:cNvSpPr txBox="1">
            <a:spLocks noGrp="1"/>
          </p:cNvSpPr>
          <p:nvPr>
            <p:ph type="title" hasCustomPrompt="1"/>
          </p:nvPr>
        </p:nvSpPr>
        <p:spPr>
          <a:xfrm>
            <a:off x="713227" y="1982516"/>
            <a:ext cx="39957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atin typeface="Playfair Display SemiBold"/>
                <a:ea typeface="Playfair Display SemiBold"/>
                <a:cs typeface="Playfair Display SemiBold"/>
                <a:sym typeface="Playfair Display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20"/>
          <p:cNvSpPr txBox="1">
            <a:spLocks noGrp="1"/>
          </p:cNvSpPr>
          <p:nvPr>
            <p:ph type="subTitle" idx="1"/>
          </p:nvPr>
        </p:nvSpPr>
        <p:spPr>
          <a:xfrm>
            <a:off x="713241" y="2757169"/>
            <a:ext cx="3995700" cy="40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4" name="Google Shape;124;p20"/>
          <p:cNvSpPr txBox="1">
            <a:spLocks noGrp="1"/>
          </p:cNvSpPr>
          <p:nvPr>
            <p:ph type="title" idx="2" hasCustomPrompt="1"/>
          </p:nvPr>
        </p:nvSpPr>
        <p:spPr>
          <a:xfrm>
            <a:off x="713241" y="615701"/>
            <a:ext cx="39957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atin typeface="Playfair Display SemiBold"/>
                <a:ea typeface="Playfair Display SemiBold"/>
                <a:cs typeface="Playfair Display SemiBold"/>
                <a:sym typeface="Playfair Display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5" name="Google Shape;125;p20"/>
          <p:cNvSpPr txBox="1">
            <a:spLocks noGrp="1"/>
          </p:cNvSpPr>
          <p:nvPr>
            <p:ph type="subTitle" idx="3"/>
          </p:nvPr>
        </p:nvSpPr>
        <p:spPr>
          <a:xfrm>
            <a:off x="713241" y="1390642"/>
            <a:ext cx="3995700" cy="40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6" name="Google Shape;126;p20"/>
          <p:cNvSpPr txBox="1">
            <a:spLocks noGrp="1"/>
          </p:cNvSpPr>
          <p:nvPr>
            <p:ph type="title" idx="4" hasCustomPrompt="1"/>
          </p:nvPr>
        </p:nvSpPr>
        <p:spPr>
          <a:xfrm>
            <a:off x="713227" y="3349046"/>
            <a:ext cx="39957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atin typeface="Playfair Display SemiBold"/>
                <a:ea typeface="Playfair Display SemiBold"/>
                <a:cs typeface="Playfair Display SemiBold"/>
                <a:sym typeface="Playfair Display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7" name="Google Shape;127;p20"/>
          <p:cNvSpPr txBox="1">
            <a:spLocks noGrp="1"/>
          </p:cNvSpPr>
          <p:nvPr>
            <p:ph type="subTitle" idx="5"/>
          </p:nvPr>
        </p:nvSpPr>
        <p:spPr>
          <a:xfrm>
            <a:off x="713241" y="4123699"/>
            <a:ext cx="3995700" cy="40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8" name="Google Shape;128;p20"/>
          <p:cNvSpPr>
            <a:spLocks noGrp="1"/>
          </p:cNvSpPr>
          <p:nvPr>
            <p:ph type="pic" idx="6"/>
          </p:nvPr>
        </p:nvSpPr>
        <p:spPr>
          <a:xfrm>
            <a:off x="4708924" y="0"/>
            <a:ext cx="44352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4"/>
        <p:cNvGrpSpPr/>
        <p:nvPr/>
      </p:nvGrpSpPr>
      <p:grpSpPr>
        <a:xfrm>
          <a:off x="0" y="0"/>
          <a:ext cx="0" cy="0"/>
          <a:chOff x="0" y="0"/>
          <a:chExt cx="0" cy="0"/>
        </a:xfrm>
      </p:grpSpPr>
      <p:grpSp>
        <p:nvGrpSpPr>
          <p:cNvPr id="135" name="Google Shape;135;p22"/>
          <p:cNvGrpSpPr/>
          <p:nvPr/>
        </p:nvGrpSpPr>
        <p:grpSpPr>
          <a:xfrm>
            <a:off x="8481012" y="4491896"/>
            <a:ext cx="455746" cy="455746"/>
            <a:chOff x="1670425" y="3680175"/>
            <a:chExt cx="1364100" cy="1364100"/>
          </a:xfrm>
        </p:grpSpPr>
        <p:sp>
          <p:nvSpPr>
            <p:cNvPr id="136" name="Google Shape;136;p22"/>
            <p:cNvSpPr/>
            <p:nvPr/>
          </p:nvSpPr>
          <p:spPr>
            <a:xfrm>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rot="5400000">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rot="8100000">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rot="-8100000" flipH="1">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0"/>
        <p:cNvGrpSpPr/>
        <p:nvPr/>
      </p:nvGrpSpPr>
      <p:grpSpPr>
        <a:xfrm>
          <a:off x="0" y="0"/>
          <a:ext cx="0" cy="0"/>
          <a:chOff x="0" y="0"/>
          <a:chExt cx="0" cy="0"/>
        </a:xfrm>
      </p:grpSpPr>
      <p:sp>
        <p:nvSpPr>
          <p:cNvPr id="141" name="Google Shape;141;p23"/>
          <p:cNvSpPr/>
          <p:nvPr/>
        </p:nvSpPr>
        <p:spPr>
          <a:xfrm>
            <a:off x="8462276" y="330051"/>
            <a:ext cx="583808" cy="572758"/>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5"/>
          <p:cNvSpPr txBox="1">
            <a:spLocks noGrp="1"/>
          </p:cNvSpPr>
          <p:nvPr>
            <p:ph type="subTitle" idx="1"/>
          </p:nvPr>
        </p:nvSpPr>
        <p:spPr>
          <a:xfrm>
            <a:off x="4008611" y="2254397"/>
            <a:ext cx="2568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5"/>
          <p:cNvSpPr txBox="1">
            <a:spLocks noGrp="1"/>
          </p:cNvSpPr>
          <p:nvPr>
            <p:ph type="subTitle" idx="2"/>
          </p:nvPr>
        </p:nvSpPr>
        <p:spPr>
          <a:xfrm>
            <a:off x="720000" y="2254397"/>
            <a:ext cx="2568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5"/>
          <p:cNvSpPr txBox="1">
            <a:spLocks noGrp="1"/>
          </p:cNvSpPr>
          <p:nvPr>
            <p:ph type="subTitle" idx="3"/>
          </p:nvPr>
        </p:nvSpPr>
        <p:spPr>
          <a:xfrm>
            <a:off x="720000" y="1830500"/>
            <a:ext cx="2568600" cy="500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 name="Google Shape;24;p5"/>
          <p:cNvSpPr txBox="1">
            <a:spLocks noGrp="1"/>
          </p:cNvSpPr>
          <p:nvPr>
            <p:ph type="subTitle" idx="4"/>
          </p:nvPr>
        </p:nvSpPr>
        <p:spPr>
          <a:xfrm>
            <a:off x="4008613" y="1830500"/>
            <a:ext cx="2568600" cy="500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2"/>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6"/>
          <p:cNvSpPr/>
          <p:nvPr/>
        </p:nvSpPr>
        <p:spPr>
          <a:xfrm>
            <a:off x="7934724" y="-597502"/>
            <a:ext cx="1209264" cy="1199906"/>
          </a:xfrm>
          <a:custGeom>
            <a:avLst/>
            <a:gdLst/>
            <a:ahLst/>
            <a:cxnLst/>
            <a:rect l="l" t="t" r="r" b="b"/>
            <a:pathLst>
              <a:path w="121473" h="120533" extrusionOk="0">
                <a:moveTo>
                  <a:pt x="60711" y="0"/>
                </a:moveTo>
                <a:cubicBezTo>
                  <a:pt x="57772" y="0"/>
                  <a:pt x="54914" y="1728"/>
                  <a:pt x="53592" y="4941"/>
                </a:cubicBezTo>
                <a:cubicBezTo>
                  <a:pt x="51966" y="8885"/>
                  <a:pt x="50442" y="12841"/>
                  <a:pt x="48854" y="16798"/>
                </a:cubicBezTo>
                <a:cubicBezTo>
                  <a:pt x="47489" y="20192"/>
                  <a:pt x="44922" y="22028"/>
                  <a:pt x="41846" y="22028"/>
                </a:cubicBezTo>
                <a:cubicBezTo>
                  <a:pt x="40661" y="22028"/>
                  <a:pt x="39401" y="21756"/>
                  <a:pt x="38105" y="21196"/>
                </a:cubicBezTo>
                <a:cubicBezTo>
                  <a:pt x="34199" y="19520"/>
                  <a:pt x="30293" y="17831"/>
                  <a:pt x="26399" y="16143"/>
                </a:cubicBezTo>
                <a:cubicBezTo>
                  <a:pt x="25456" y="15735"/>
                  <a:pt x="24480" y="15457"/>
                  <a:pt x="23452" y="15457"/>
                </a:cubicBezTo>
                <a:cubicBezTo>
                  <a:pt x="23368" y="15457"/>
                  <a:pt x="23283" y="15458"/>
                  <a:pt x="23199" y="15462"/>
                </a:cubicBezTo>
                <a:cubicBezTo>
                  <a:pt x="23186" y="15462"/>
                  <a:pt x="23173" y="15462"/>
                  <a:pt x="23160" y="15462"/>
                </a:cubicBezTo>
                <a:cubicBezTo>
                  <a:pt x="17713" y="15462"/>
                  <a:pt x="14030" y="20842"/>
                  <a:pt x="16117" y="25896"/>
                </a:cubicBezTo>
                <a:cubicBezTo>
                  <a:pt x="17818" y="29991"/>
                  <a:pt x="19670" y="34023"/>
                  <a:pt x="21434" y="38093"/>
                </a:cubicBezTo>
                <a:cubicBezTo>
                  <a:pt x="21989" y="39391"/>
                  <a:pt x="22317" y="40727"/>
                  <a:pt x="22115" y="42163"/>
                </a:cubicBezTo>
                <a:cubicBezTo>
                  <a:pt x="21674" y="45314"/>
                  <a:pt x="19897" y="47317"/>
                  <a:pt x="16974" y="48451"/>
                </a:cubicBezTo>
                <a:cubicBezTo>
                  <a:pt x="12904" y="50014"/>
                  <a:pt x="8846" y="51614"/>
                  <a:pt x="4801" y="53227"/>
                </a:cubicBezTo>
                <a:cubicBezTo>
                  <a:pt x="1802" y="54424"/>
                  <a:pt x="0" y="57083"/>
                  <a:pt x="0" y="60208"/>
                </a:cubicBezTo>
                <a:cubicBezTo>
                  <a:pt x="0" y="63434"/>
                  <a:pt x="1764" y="66092"/>
                  <a:pt x="4801" y="67302"/>
                </a:cubicBezTo>
                <a:cubicBezTo>
                  <a:pt x="8922" y="68940"/>
                  <a:pt x="13067" y="70528"/>
                  <a:pt x="17175" y="72166"/>
                </a:cubicBezTo>
                <a:cubicBezTo>
                  <a:pt x="21598" y="73943"/>
                  <a:pt x="23299" y="78303"/>
                  <a:pt x="21346" y="82637"/>
                </a:cubicBezTo>
                <a:cubicBezTo>
                  <a:pt x="19557" y="86619"/>
                  <a:pt x="17843" y="90626"/>
                  <a:pt x="16104" y="94621"/>
                </a:cubicBezTo>
                <a:cubicBezTo>
                  <a:pt x="15625" y="95667"/>
                  <a:pt x="15436" y="96813"/>
                  <a:pt x="15525" y="97947"/>
                </a:cubicBezTo>
                <a:cubicBezTo>
                  <a:pt x="15955" y="102262"/>
                  <a:pt x="19250" y="105081"/>
                  <a:pt x="23097" y="105081"/>
                </a:cubicBezTo>
                <a:cubicBezTo>
                  <a:pt x="24204" y="105081"/>
                  <a:pt x="25357" y="104847"/>
                  <a:pt x="26500" y="104349"/>
                </a:cubicBezTo>
                <a:cubicBezTo>
                  <a:pt x="30394" y="102648"/>
                  <a:pt x="34300" y="100959"/>
                  <a:pt x="38206" y="99296"/>
                </a:cubicBezTo>
                <a:cubicBezTo>
                  <a:pt x="39449" y="98762"/>
                  <a:pt x="40668" y="98504"/>
                  <a:pt x="41820" y="98504"/>
                </a:cubicBezTo>
                <a:cubicBezTo>
                  <a:pt x="44884" y="98504"/>
                  <a:pt x="47476" y="100328"/>
                  <a:pt x="48804" y="103643"/>
                </a:cubicBezTo>
                <a:cubicBezTo>
                  <a:pt x="50366" y="107512"/>
                  <a:pt x="51903" y="111405"/>
                  <a:pt x="53453" y="115286"/>
                </a:cubicBezTo>
                <a:cubicBezTo>
                  <a:pt x="53831" y="116206"/>
                  <a:pt x="54235" y="117101"/>
                  <a:pt x="54915" y="117857"/>
                </a:cubicBezTo>
                <a:cubicBezTo>
                  <a:pt x="56565" y="119669"/>
                  <a:pt x="58682" y="120533"/>
                  <a:pt x="60757" y="120533"/>
                </a:cubicBezTo>
                <a:cubicBezTo>
                  <a:pt x="63691" y="120533"/>
                  <a:pt x="66540" y="118806"/>
                  <a:pt x="67869" y="115589"/>
                </a:cubicBezTo>
                <a:cubicBezTo>
                  <a:pt x="69469" y="111720"/>
                  <a:pt x="70981" y="107827"/>
                  <a:pt x="72531" y="103945"/>
                </a:cubicBezTo>
                <a:cubicBezTo>
                  <a:pt x="73954" y="100388"/>
                  <a:pt x="76477" y="98511"/>
                  <a:pt x="79586" y="98511"/>
                </a:cubicBezTo>
                <a:cubicBezTo>
                  <a:pt x="80827" y="98511"/>
                  <a:pt x="82162" y="98810"/>
                  <a:pt x="83557" y="99422"/>
                </a:cubicBezTo>
                <a:cubicBezTo>
                  <a:pt x="87413" y="101110"/>
                  <a:pt x="91281" y="102786"/>
                  <a:pt x="95162" y="104437"/>
                </a:cubicBezTo>
                <a:cubicBezTo>
                  <a:pt x="96222" y="104886"/>
                  <a:pt x="97304" y="105105"/>
                  <a:pt x="98358" y="105105"/>
                </a:cubicBezTo>
                <a:cubicBezTo>
                  <a:pt x="100763" y="105105"/>
                  <a:pt x="103022" y="103966"/>
                  <a:pt x="104537" y="101829"/>
                </a:cubicBezTo>
                <a:cubicBezTo>
                  <a:pt x="106453" y="99157"/>
                  <a:pt x="106213" y="96360"/>
                  <a:pt x="104903" y="93499"/>
                </a:cubicBezTo>
                <a:cubicBezTo>
                  <a:pt x="103202" y="89770"/>
                  <a:pt x="101563" y="86002"/>
                  <a:pt x="99938" y="82222"/>
                </a:cubicBezTo>
                <a:cubicBezTo>
                  <a:pt x="99434" y="81037"/>
                  <a:pt x="99131" y="79802"/>
                  <a:pt x="99308" y="78479"/>
                </a:cubicBezTo>
                <a:cubicBezTo>
                  <a:pt x="99736" y="75342"/>
                  <a:pt x="101437" y="73262"/>
                  <a:pt x="104373" y="72128"/>
                </a:cubicBezTo>
                <a:cubicBezTo>
                  <a:pt x="108507" y="70515"/>
                  <a:pt x="112640" y="68928"/>
                  <a:pt x="116747" y="67252"/>
                </a:cubicBezTo>
                <a:cubicBezTo>
                  <a:pt x="119809" y="66017"/>
                  <a:pt x="121473" y="63371"/>
                  <a:pt x="121460" y="60094"/>
                </a:cubicBezTo>
                <a:cubicBezTo>
                  <a:pt x="121435" y="57058"/>
                  <a:pt x="119620" y="54399"/>
                  <a:pt x="116672" y="53227"/>
                </a:cubicBezTo>
                <a:cubicBezTo>
                  <a:pt x="112690" y="51639"/>
                  <a:pt x="108733" y="49951"/>
                  <a:pt x="104688" y="48552"/>
                </a:cubicBezTo>
                <a:cubicBezTo>
                  <a:pt x="100417" y="47078"/>
                  <a:pt x="97934" y="42504"/>
                  <a:pt x="100140" y="37791"/>
                </a:cubicBezTo>
                <a:cubicBezTo>
                  <a:pt x="101941" y="33948"/>
                  <a:pt x="103567" y="30016"/>
                  <a:pt x="105268" y="26110"/>
                </a:cubicBezTo>
                <a:cubicBezTo>
                  <a:pt x="105760" y="24988"/>
                  <a:pt x="106062" y="23804"/>
                  <a:pt x="105936" y="22582"/>
                </a:cubicBezTo>
                <a:cubicBezTo>
                  <a:pt x="105505" y="18267"/>
                  <a:pt x="102218" y="15448"/>
                  <a:pt x="98369" y="15448"/>
                </a:cubicBezTo>
                <a:cubicBezTo>
                  <a:pt x="97261" y="15448"/>
                  <a:pt x="96107" y="15682"/>
                  <a:pt x="94961" y="16180"/>
                </a:cubicBezTo>
                <a:cubicBezTo>
                  <a:pt x="91067" y="17882"/>
                  <a:pt x="87161" y="19558"/>
                  <a:pt x="83254" y="21233"/>
                </a:cubicBezTo>
                <a:cubicBezTo>
                  <a:pt x="82011" y="21767"/>
                  <a:pt x="80793" y="22025"/>
                  <a:pt x="79642" y="22025"/>
                </a:cubicBezTo>
                <a:cubicBezTo>
                  <a:pt x="76582" y="22025"/>
                  <a:pt x="73994" y="20201"/>
                  <a:pt x="72657" y="16886"/>
                </a:cubicBezTo>
                <a:cubicBezTo>
                  <a:pt x="71095" y="13018"/>
                  <a:pt x="69557" y="9124"/>
                  <a:pt x="68007" y="5243"/>
                </a:cubicBezTo>
                <a:cubicBezTo>
                  <a:pt x="67629" y="4323"/>
                  <a:pt x="67226" y="3428"/>
                  <a:pt x="66546" y="2672"/>
                </a:cubicBezTo>
                <a:cubicBezTo>
                  <a:pt x="64902" y="862"/>
                  <a:pt x="62787" y="0"/>
                  <a:pt x="60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3225" y="762275"/>
            <a:ext cx="3004500" cy="1244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7"/>
          <p:cNvSpPr txBox="1">
            <a:spLocks noGrp="1"/>
          </p:cNvSpPr>
          <p:nvPr>
            <p:ph type="subTitle" idx="1"/>
          </p:nvPr>
        </p:nvSpPr>
        <p:spPr>
          <a:xfrm>
            <a:off x="713225" y="208292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Chiv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31" name="Google Shape;31;p7"/>
          <p:cNvSpPr>
            <a:spLocks noGrp="1"/>
          </p:cNvSpPr>
          <p:nvPr>
            <p:ph type="pic" idx="2"/>
          </p:nvPr>
        </p:nvSpPr>
        <p:spPr>
          <a:xfrm>
            <a:off x="5911800" y="0"/>
            <a:ext cx="32322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52600" y="1307100"/>
            <a:ext cx="56388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6" name="Google Shape;3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720000" y="4014450"/>
            <a:ext cx="7704000" cy="5727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a:off x="1284000" y="633475"/>
            <a:ext cx="6576000" cy="1013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 name="Google Shape;41;p11"/>
          <p:cNvSpPr txBox="1">
            <a:spLocks noGrp="1"/>
          </p:cNvSpPr>
          <p:nvPr>
            <p:ph type="subTitle" idx="1"/>
          </p:nvPr>
        </p:nvSpPr>
        <p:spPr>
          <a:xfrm>
            <a:off x="1284000" y="164720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2" name="Google Shape;42;p11"/>
          <p:cNvSpPr>
            <a:spLocks noGrp="1"/>
          </p:cNvSpPr>
          <p:nvPr>
            <p:ph type="pic" idx="2"/>
          </p:nvPr>
        </p:nvSpPr>
        <p:spPr>
          <a:xfrm>
            <a:off x="0" y="2610800"/>
            <a:ext cx="9154200" cy="25326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Medium"/>
              <a:buNone/>
              <a:defRPr sz="3500">
                <a:solidFill>
                  <a:schemeClr val="dk1"/>
                </a:solidFill>
                <a:latin typeface="Playfair Display Medium"/>
                <a:ea typeface="Playfair Display Medium"/>
                <a:cs typeface="Playfair Display Medium"/>
                <a:sym typeface="Playfair Display Medium"/>
              </a:defRPr>
            </a:lvl1pPr>
            <a:lvl2pPr lvl="1" rtl="0">
              <a:spcBef>
                <a:spcPts val="0"/>
              </a:spcBef>
              <a:spcAft>
                <a:spcPts val="0"/>
              </a:spcAft>
              <a:buClr>
                <a:schemeClr val="dk1"/>
              </a:buClr>
              <a:buSzPts val="3500"/>
              <a:buFont typeface="Playfair Display Medium"/>
              <a:buNone/>
              <a:defRPr sz="3500">
                <a:solidFill>
                  <a:schemeClr val="dk1"/>
                </a:solidFill>
                <a:latin typeface="Playfair Display Medium"/>
                <a:ea typeface="Playfair Display Medium"/>
                <a:cs typeface="Playfair Display Medium"/>
                <a:sym typeface="Playfair Display Medium"/>
              </a:defRPr>
            </a:lvl2pPr>
            <a:lvl3pPr lvl="2" rtl="0">
              <a:spcBef>
                <a:spcPts val="0"/>
              </a:spcBef>
              <a:spcAft>
                <a:spcPts val="0"/>
              </a:spcAft>
              <a:buClr>
                <a:schemeClr val="dk1"/>
              </a:buClr>
              <a:buSzPts val="3500"/>
              <a:buFont typeface="Playfair Display Medium"/>
              <a:buNone/>
              <a:defRPr sz="3500">
                <a:solidFill>
                  <a:schemeClr val="dk1"/>
                </a:solidFill>
                <a:latin typeface="Playfair Display Medium"/>
                <a:ea typeface="Playfair Display Medium"/>
                <a:cs typeface="Playfair Display Medium"/>
                <a:sym typeface="Playfair Display Medium"/>
              </a:defRPr>
            </a:lvl3pPr>
            <a:lvl4pPr lvl="3" rtl="0">
              <a:spcBef>
                <a:spcPts val="0"/>
              </a:spcBef>
              <a:spcAft>
                <a:spcPts val="0"/>
              </a:spcAft>
              <a:buClr>
                <a:schemeClr val="dk1"/>
              </a:buClr>
              <a:buSzPts val="3500"/>
              <a:buFont typeface="Playfair Display Medium"/>
              <a:buNone/>
              <a:defRPr sz="3500">
                <a:solidFill>
                  <a:schemeClr val="dk1"/>
                </a:solidFill>
                <a:latin typeface="Playfair Display Medium"/>
                <a:ea typeface="Playfair Display Medium"/>
                <a:cs typeface="Playfair Display Medium"/>
                <a:sym typeface="Playfair Display Medium"/>
              </a:defRPr>
            </a:lvl4pPr>
            <a:lvl5pPr lvl="4" rtl="0">
              <a:spcBef>
                <a:spcPts val="0"/>
              </a:spcBef>
              <a:spcAft>
                <a:spcPts val="0"/>
              </a:spcAft>
              <a:buClr>
                <a:schemeClr val="dk1"/>
              </a:buClr>
              <a:buSzPts val="3500"/>
              <a:buFont typeface="Playfair Display Medium"/>
              <a:buNone/>
              <a:defRPr sz="3500">
                <a:solidFill>
                  <a:schemeClr val="dk1"/>
                </a:solidFill>
                <a:latin typeface="Playfair Display Medium"/>
                <a:ea typeface="Playfair Display Medium"/>
                <a:cs typeface="Playfair Display Medium"/>
                <a:sym typeface="Playfair Display Medium"/>
              </a:defRPr>
            </a:lvl5pPr>
            <a:lvl6pPr lvl="5" rtl="0">
              <a:spcBef>
                <a:spcPts val="0"/>
              </a:spcBef>
              <a:spcAft>
                <a:spcPts val="0"/>
              </a:spcAft>
              <a:buClr>
                <a:schemeClr val="dk1"/>
              </a:buClr>
              <a:buSzPts val="3500"/>
              <a:buFont typeface="Playfair Display Medium"/>
              <a:buNone/>
              <a:defRPr sz="3500">
                <a:solidFill>
                  <a:schemeClr val="dk1"/>
                </a:solidFill>
                <a:latin typeface="Playfair Display Medium"/>
                <a:ea typeface="Playfair Display Medium"/>
                <a:cs typeface="Playfair Display Medium"/>
                <a:sym typeface="Playfair Display Medium"/>
              </a:defRPr>
            </a:lvl6pPr>
            <a:lvl7pPr lvl="6" rtl="0">
              <a:spcBef>
                <a:spcPts val="0"/>
              </a:spcBef>
              <a:spcAft>
                <a:spcPts val="0"/>
              </a:spcAft>
              <a:buClr>
                <a:schemeClr val="dk1"/>
              </a:buClr>
              <a:buSzPts val="3500"/>
              <a:buFont typeface="Playfair Display Medium"/>
              <a:buNone/>
              <a:defRPr sz="3500">
                <a:solidFill>
                  <a:schemeClr val="dk1"/>
                </a:solidFill>
                <a:latin typeface="Playfair Display Medium"/>
                <a:ea typeface="Playfair Display Medium"/>
                <a:cs typeface="Playfair Display Medium"/>
                <a:sym typeface="Playfair Display Medium"/>
              </a:defRPr>
            </a:lvl7pPr>
            <a:lvl8pPr lvl="7" rtl="0">
              <a:spcBef>
                <a:spcPts val="0"/>
              </a:spcBef>
              <a:spcAft>
                <a:spcPts val="0"/>
              </a:spcAft>
              <a:buClr>
                <a:schemeClr val="dk1"/>
              </a:buClr>
              <a:buSzPts val="3500"/>
              <a:buFont typeface="Playfair Display Medium"/>
              <a:buNone/>
              <a:defRPr sz="3500">
                <a:solidFill>
                  <a:schemeClr val="dk1"/>
                </a:solidFill>
                <a:latin typeface="Playfair Display Medium"/>
                <a:ea typeface="Playfair Display Medium"/>
                <a:cs typeface="Playfair Display Medium"/>
                <a:sym typeface="Playfair Display Medium"/>
              </a:defRPr>
            </a:lvl8pPr>
            <a:lvl9pPr lvl="8" rtl="0">
              <a:spcBef>
                <a:spcPts val="0"/>
              </a:spcBef>
              <a:spcAft>
                <a:spcPts val="0"/>
              </a:spcAft>
              <a:buClr>
                <a:schemeClr val="dk1"/>
              </a:buClr>
              <a:buSzPts val="3500"/>
              <a:buFont typeface="Playfair Display Medium"/>
              <a:buNone/>
              <a:defRPr sz="3500">
                <a:solidFill>
                  <a:schemeClr val="dk1"/>
                </a:solidFill>
                <a:latin typeface="Playfair Display Medium"/>
                <a:ea typeface="Playfair Display Medium"/>
                <a:cs typeface="Playfair Display Medium"/>
                <a:sym typeface="Playfair Display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1pPr>
            <a:lvl2pPr marL="914400" lvl="1"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2pPr>
            <a:lvl3pPr marL="1371600" lvl="2"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3pPr>
            <a:lvl4pPr marL="1828800" lvl="3"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4pPr>
            <a:lvl5pPr marL="2286000" lvl="4"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5pPr>
            <a:lvl6pPr marL="2743200" lvl="5"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6pPr>
            <a:lvl7pPr marL="3200400" lvl="6"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7pPr>
            <a:lvl8pPr marL="3657600" lvl="7"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8pPr>
            <a:lvl9pPr marL="4114800" lvl="8" indent="-304800">
              <a:lnSpc>
                <a:spcPct val="100000"/>
              </a:lnSpc>
              <a:spcBef>
                <a:spcPts val="0"/>
              </a:spcBef>
              <a:spcAft>
                <a:spcPts val="0"/>
              </a:spcAft>
              <a:buClr>
                <a:schemeClr val="dk1"/>
              </a:buClr>
              <a:buSzPts val="1200"/>
              <a:buFont typeface="Chivo"/>
              <a:buChar char="■"/>
              <a:defRPr sz="12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3" r:id="rId12"/>
    <p:sldLayoutId id="2147483664" r:id="rId13"/>
    <p:sldLayoutId id="2147483666" r:id="rId14"/>
    <p:sldLayoutId id="2147483668" r:id="rId15"/>
    <p:sldLayoutId id="214748366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css.com/"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image" Target="../media/image35.jpg"/><Relationship Id="rId4" Type="http://schemas.openxmlformats.org/officeDocument/2006/relationships/hyperlink" Target="https://themewagon.com/themes/corona-free-responsive-bootstrap-4-admin-dashboard-templat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forbes.com/sites/richardkestenbaum/2018/09/09/beauty-industry-biggest-trends-skin-care-loreal-shiseido-lauder/#7e1d8fad6982"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ctrTitle"/>
          </p:nvPr>
        </p:nvSpPr>
        <p:spPr>
          <a:xfrm>
            <a:off x="4264375" y="938301"/>
            <a:ext cx="3971790" cy="59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3200" dirty="0">
                <a:latin typeface="Playfair Display SemiBold"/>
                <a:sym typeface="Playfair Display SemiBold"/>
              </a:rPr>
            </a:br>
            <a:br>
              <a:rPr lang="en" sz="3200" dirty="0">
                <a:latin typeface="Playfair Display SemiBold"/>
                <a:sym typeface="Playfair Display SemiBold"/>
              </a:rPr>
            </a:br>
            <a:br>
              <a:rPr lang="en" sz="3200" dirty="0">
                <a:latin typeface="Playfair Display SemiBold"/>
                <a:sym typeface="Playfair Display SemiBold"/>
              </a:rPr>
            </a:br>
            <a:br>
              <a:rPr lang="en" sz="3200" dirty="0">
                <a:latin typeface="Playfair Display SemiBold"/>
                <a:sym typeface="Playfair Display SemiBold"/>
              </a:rPr>
            </a:br>
            <a:br>
              <a:rPr lang="en" sz="3200" dirty="0">
                <a:latin typeface="Playfair Display SemiBold"/>
                <a:sym typeface="Playfair Display SemiBold"/>
              </a:rPr>
            </a:br>
            <a:br>
              <a:rPr lang="en" sz="3200" dirty="0">
                <a:latin typeface="Playfair Display SemiBold"/>
                <a:sym typeface="Playfair Display SemiBold"/>
              </a:rPr>
            </a:br>
            <a:br>
              <a:rPr lang="en" sz="3200" dirty="0">
                <a:latin typeface="Playfair Display SemiBold"/>
                <a:sym typeface="Playfair Display SemiBold"/>
              </a:rPr>
            </a:br>
            <a:br>
              <a:rPr lang="en" sz="3200" dirty="0">
                <a:latin typeface="Playfair Display SemiBold"/>
                <a:sym typeface="Playfair Display SemiBold"/>
              </a:rPr>
            </a:br>
            <a:r>
              <a:rPr lang="en" sz="3200" dirty="0">
                <a:latin typeface="Playfair Display SemiBold"/>
                <a:sym typeface="Playfair Display SemiBold"/>
              </a:rPr>
              <a:t>Midshi Cosmetic Shop</a:t>
            </a:r>
            <a:endParaRPr sz="3200" dirty="0"/>
          </a:p>
        </p:txBody>
      </p:sp>
      <p:sp>
        <p:nvSpPr>
          <p:cNvPr id="153" name="Google Shape;153;p27"/>
          <p:cNvSpPr txBox="1">
            <a:spLocks noGrp="1"/>
          </p:cNvSpPr>
          <p:nvPr>
            <p:ph type="subTitle" idx="1"/>
          </p:nvPr>
        </p:nvSpPr>
        <p:spPr>
          <a:xfrm>
            <a:off x="4264375" y="1793181"/>
            <a:ext cx="4166400" cy="24120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Ishita S Savera</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22030501046</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MCA Semester-4</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Internal Guide : Prof. Nidhi </a:t>
            </a:r>
            <a:r>
              <a:rPr lang="en-US" dirty="0"/>
              <a:t>Chitroda</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Darshan University</a:t>
            </a:r>
          </a:p>
          <a:p>
            <a:pPr marL="0" lvl="0" indent="0" algn="l" rtl="0">
              <a:spcBef>
                <a:spcPts val="0"/>
              </a:spcBef>
              <a:spcAft>
                <a:spcPts val="0"/>
              </a:spcAft>
              <a:buNone/>
            </a:pPr>
            <a:endParaRPr dirty="0"/>
          </a:p>
        </p:txBody>
      </p:sp>
      <p:pic>
        <p:nvPicPr>
          <p:cNvPr id="154" name="Google Shape;154;p27"/>
          <p:cNvPicPr preferRelativeResize="0">
            <a:picLocks noGrp="1"/>
          </p:cNvPicPr>
          <p:nvPr>
            <p:ph type="pic" idx="2"/>
          </p:nvPr>
        </p:nvPicPr>
        <p:blipFill rotWithShape="1">
          <a:blip r:embed="rId3">
            <a:alphaModFix/>
          </a:blip>
          <a:srcRect l="750" t="5388" r="-749" b="3428"/>
          <a:stretch/>
        </p:blipFill>
        <p:spPr>
          <a:xfrm>
            <a:off x="0" y="0"/>
            <a:ext cx="3708351" cy="5143500"/>
          </a:xfrm>
          <a:prstGeom prst="rect">
            <a:avLst/>
          </a:prstGeom>
        </p:spPr>
      </p:pic>
      <p:grpSp>
        <p:nvGrpSpPr>
          <p:cNvPr id="155" name="Google Shape;155;p27"/>
          <p:cNvGrpSpPr/>
          <p:nvPr/>
        </p:nvGrpSpPr>
        <p:grpSpPr>
          <a:xfrm>
            <a:off x="8178074" y="4412698"/>
            <a:ext cx="505399" cy="505399"/>
            <a:chOff x="1670425" y="3680175"/>
            <a:chExt cx="1364100" cy="1364100"/>
          </a:xfrm>
        </p:grpSpPr>
        <p:sp>
          <p:nvSpPr>
            <p:cNvPr id="156" name="Google Shape;156;p27"/>
            <p:cNvSpPr/>
            <p:nvPr/>
          </p:nvSpPr>
          <p:spPr>
            <a:xfrm>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rot="5400000">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rot="8100000">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rot="-8100000" flipH="1">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27"/>
          <p:cNvSpPr/>
          <p:nvPr/>
        </p:nvSpPr>
        <p:spPr>
          <a:xfrm>
            <a:off x="8091924" y="2290045"/>
            <a:ext cx="722826" cy="709145"/>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 name="Google Shape;161;p27"/>
          <p:cNvCxnSpPr>
            <a:cxnSpLocks/>
          </p:cNvCxnSpPr>
          <p:nvPr/>
        </p:nvCxnSpPr>
        <p:spPr>
          <a:xfrm>
            <a:off x="4389769" y="1621113"/>
            <a:ext cx="3082594" cy="0"/>
          </a:xfrm>
          <a:prstGeom prst="straightConnector1">
            <a:avLst/>
          </a:prstGeom>
          <a:noFill/>
          <a:ln w="9525" cap="flat" cmpd="sng">
            <a:solidFill>
              <a:schemeClr val="dk2"/>
            </a:solidFill>
            <a:prstDash val="solid"/>
            <a:round/>
            <a:headEnd type="none" w="med" len="med"/>
            <a:tailEnd type="none" w="med" len="med"/>
          </a:ln>
        </p:spPr>
      </p:cxnSp>
      <p:sp>
        <p:nvSpPr>
          <p:cNvPr id="162" name="Google Shape;162;p27"/>
          <p:cNvSpPr/>
          <p:nvPr/>
        </p:nvSpPr>
        <p:spPr>
          <a:xfrm>
            <a:off x="3055111" y="0"/>
            <a:ext cx="1209264" cy="1199906"/>
          </a:xfrm>
          <a:custGeom>
            <a:avLst/>
            <a:gdLst/>
            <a:ahLst/>
            <a:cxnLst/>
            <a:rect l="l" t="t" r="r" b="b"/>
            <a:pathLst>
              <a:path w="121473" h="120533" extrusionOk="0">
                <a:moveTo>
                  <a:pt x="60711" y="0"/>
                </a:moveTo>
                <a:cubicBezTo>
                  <a:pt x="57772" y="0"/>
                  <a:pt x="54914" y="1728"/>
                  <a:pt x="53592" y="4941"/>
                </a:cubicBezTo>
                <a:cubicBezTo>
                  <a:pt x="51966" y="8885"/>
                  <a:pt x="50442" y="12841"/>
                  <a:pt x="48854" y="16798"/>
                </a:cubicBezTo>
                <a:cubicBezTo>
                  <a:pt x="47489" y="20192"/>
                  <a:pt x="44922" y="22028"/>
                  <a:pt x="41846" y="22028"/>
                </a:cubicBezTo>
                <a:cubicBezTo>
                  <a:pt x="40661" y="22028"/>
                  <a:pt x="39401" y="21756"/>
                  <a:pt x="38105" y="21196"/>
                </a:cubicBezTo>
                <a:cubicBezTo>
                  <a:pt x="34199" y="19520"/>
                  <a:pt x="30293" y="17831"/>
                  <a:pt x="26399" y="16143"/>
                </a:cubicBezTo>
                <a:cubicBezTo>
                  <a:pt x="25456" y="15735"/>
                  <a:pt x="24480" y="15457"/>
                  <a:pt x="23452" y="15457"/>
                </a:cubicBezTo>
                <a:cubicBezTo>
                  <a:pt x="23368" y="15457"/>
                  <a:pt x="23283" y="15458"/>
                  <a:pt x="23199" y="15462"/>
                </a:cubicBezTo>
                <a:cubicBezTo>
                  <a:pt x="23186" y="15462"/>
                  <a:pt x="23173" y="15462"/>
                  <a:pt x="23160" y="15462"/>
                </a:cubicBezTo>
                <a:cubicBezTo>
                  <a:pt x="17713" y="15462"/>
                  <a:pt x="14030" y="20842"/>
                  <a:pt x="16117" y="25896"/>
                </a:cubicBezTo>
                <a:cubicBezTo>
                  <a:pt x="17818" y="29991"/>
                  <a:pt x="19670" y="34023"/>
                  <a:pt x="21434" y="38093"/>
                </a:cubicBezTo>
                <a:cubicBezTo>
                  <a:pt x="21989" y="39391"/>
                  <a:pt x="22317" y="40727"/>
                  <a:pt x="22115" y="42163"/>
                </a:cubicBezTo>
                <a:cubicBezTo>
                  <a:pt x="21674" y="45314"/>
                  <a:pt x="19897" y="47317"/>
                  <a:pt x="16974" y="48451"/>
                </a:cubicBezTo>
                <a:cubicBezTo>
                  <a:pt x="12904" y="50014"/>
                  <a:pt x="8846" y="51614"/>
                  <a:pt x="4801" y="53227"/>
                </a:cubicBezTo>
                <a:cubicBezTo>
                  <a:pt x="1802" y="54424"/>
                  <a:pt x="0" y="57083"/>
                  <a:pt x="0" y="60208"/>
                </a:cubicBezTo>
                <a:cubicBezTo>
                  <a:pt x="0" y="63434"/>
                  <a:pt x="1764" y="66092"/>
                  <a:pt x="4801" y="67302"/>
                </a:cubicBezTo>
                <a:cubicBezTo>
                  <a:pt x="8922" y="68940"/>
                  <a:pt x="13067" y="70528"/>
                  <a:pt x="17175" y="72166"/>
                </a:cubicBezTo>
                <a:cubicBezTo>
                  <a:pt x="21598" y="73943"/>
                  <a:pt x="23299" y="78303"/>
                  <a:pt x="21346" y="82637"/>
                </a:cubicBezTo>
                <a:cubicBezTo>
                  <a:pt x="19557" y="86619"/>
                  <a:pt x="17843" y="90626"/>
                  <a:pt x="16104" y="94621"/>
                </a:cubicBezTo>
                <a:cubicBezTo>
                  <a:pt x="15625" y="95667"/>
                  <a:pt x="15436" y="96813"/>
                  <a:pt x="15525" y="97947"/>
                </a:cubicBezTo>
                <a:cubicBezTo>
                  <a:pt x="15955" y="102262"/>
                  <a:pt x="19250" y="105081"/>
                  <a:pt x="23097" y="105081"/>
                </a:cubicBezTo>
                <a:cubicBezTo>
                  <a:pt x="24204" y="105081"/>
                  <a:pt x="25357" y="104847"/>
                  <a:pt x="26500" y="104349"/>
                </a:cubicBezTo>
                <a:cubicBezTo>
                  <a:pt x="30394" y="102648"/>
                  <a:pt x="34300" y="100959"/>
                  <a:pt x="38206" y="99296"/>
                </a:cubicBezTo>
                <a:cubicBezTo>
                  <a:pt x="39449" y="98762"/>
                  <a:pt x="40668" y="98504"/>
                  <a:pt x="41820" y="98504"/>
                </a:cubicBezTo>
                <a:cubicBezTo>
                  <a:pt x="44884" y="98504"/>
                  <a:pt x="47476" y="100328"/>
                  <a:pt x="48804" y="103643"/>
                </a:cubicBezTo>
                <a:cubicBezTo>
                  <a:pt x="50366" y="107512"/>
                  <a:pt x="51903" y="111405"/>
                  <a:pt x="53453" y="115286"/>
                </a:cubicBezTo>
                <a:cubicBezTo>
                  <a:pt x="53831" y="116206"/>
                  <a:pt x="54235" y="117101"/>
                  <a:pt x="54915" y="117857"/>
                </a:cubicBezTo>
                <a:cubicBezTo>
                  <a:pt x="56565" y="119669"/>
                  <a:pt x="58682" y="120533"/>
                  <a:pt x="60757" y="120533"/>
                </a:cubicBezTo>
                <a:cubicBezTo>
                  <a:pt x="63691" y="120533"/>
                  <a:pt x="66540" y="118806"/>
                  <a:pt x="67869" y="115589"/>
                </a:cubicBezTo>
                <a:cubicBezTo>
                  <a:pt x="69469" y="111720"/>
                  <a:pt x="70981" y="107827"/>
                  <a:pt x="72531" y="103945"/>
                </a:cubicBezTo>
                <a:cubicBezTo>
                  <a:pt x="73954" y="100388"/>
                  <a:pt x="76477" y="98511"/>
                  <a:pt x="79586" y="98511"/>
                </a:cubicBezTo>
                <a:cubicBezTo>
                  <a:pt x="80827" y="98511"/>
                  <a:pt x="82162" y="98810"/>
                  <a:pt x="83557" y="99422"/>
                </a:cubicBezTo>
                <a:cubicBezTo>
                  <a:pt x="87413" y="101110"/>
                  <a:pt x="91281" y="102786"/>
                  <a:pt x="95162" y="104437"/>
                </a:cubicBezTo>
                <a:cubicBezTo>
                  <a:pt x="96222" y="104886"/>
                  <a:pt x="97304" y="105105"/>
                  <a:pt x="98358" y="105105"/>
                </a:cubicBezTo>
                <a:cubicBezTo>
                  <a:pt x="100763" y="105105"/>
                  <a:pt x="103022" y="103966"/>
                  <a:pt x="104537" y="101829"/>
                </a:cubicBezTo>
                <a:cubicBezTo>
                  <a:pt x="106453" y="99157"/>
                  <a:pt x="106213" y="96360"/>
                  <a:pt x="104903" y="93499"/>
                </a:cubicBezTo>
                <a:cubicBezTo>
                  <a:pt x="103202" y="89770"/>
                  <a:pt x="101563" y="86002"/>
                  <a:pt x="99938" y="82222"/>
                </a:cubicBezTo>
                <a:cubicBezTo>
                  <a:pt x="99434" y="81037"/>
                  <a:pt x="99131" y="79802"/>
                  <a:pt x="99308" y="78479"/>
                </a:cubicBezTo>
                <a:cubicBezTo>
                  <a:pt x="99736" y="75342"/>
                  <a:pt x="101437" y="73262"/>
                  <a:pt x="104373" y="72128"/>
                </a:cubicBezTo>
                <a:cubicBezTo>
                  <a:pt x="108507" y="70515"/>
                  <a:pt x="112640" y="68928"/>
                  <a:pt x="116747" y="67252"/>
                </a:cubicBezTo>
                <a:cubicBezTo>
                  <a:pt x="119809" y="66017"/>
                  <a:pt x="121473" y="63371"/>
                  <a:pt x="121460" y="60094"/>
                </a:cubicBezTo>
                <a:cubicBezTo>
                  <a:pt x="121435" y="57058"/>
                  <a:pt x="119620" y="54399"/>
                  <a:pt x="116672" y="53227"/>
                </a:cubicBezTo>
                <a:cubicBezTo>
                  <a:pt x="112690" y="51639"/>
                  <a:pt x="108733" y="49951"/>
                  <a:pt x="104688" y="48552"/>
                </a:cubicBezTo>
                <a:cubicBezTo>
                  <a:pt x="100417" y="47078"/>
                  <a:pt x="97934" y="42504"/>
                  <a:pt x="100140" y="37791"/>
                </a:cubicBezTo>
                <a:cubicBezTo>
                  <a:pt x="101941" y="33948"/>
                  <a:pt x="103567" y="30016"/>
                  <a:pt x="105268" y="26110"/>
                </a:cubicBezTo>
                <a:cubicBezTo>
                  <a:pt x="105760" y="24988"/>
                  <a:pt x="106062" y="23804"/>
                  <a:pt x="105936" y="22582"/>
                </a:cubicBezTo>
                <a:cubicBezTo>
                  <a:pt x="105505" y="18267"/>
                  <a:pt x="102218" y="15448"/>
                  <a:pt x="98369" y="15448"/>
                </a:cubicBezTo>
                <a:cubicBezTo>
                  <a:pt x="97261" y="15448"/>
                  <a:pt x="96107" y="15682"/>
                  <a:pt x="94961" y="16180"/>
                </a:cubicBezTo>
                <a:cubicBezTo>
                  <a:pt x="91067" y="17882"/>
                  <a:pt x="87161" y="19558"/>
                  <a:pt x="83254" y="21233"/>
                </a:cubicBezTo>
                <a:cubicBezTo>
                  <a:pt x="82011" y="21767"/>
                  <a:pt x="80793" y="22025"/>
                  <a:pt x="79642" y="22025"/>
                </a:cubicBezTo>
                <a:cubicBezTo>
                  <a:pt x="76582" y="22025"/>
                  <a:pt x="73994" y="20201"/>
                  <a:pt x="72657" y="16886"/>
                </a:cubicBezTo>
                <a:cubicBezTo>
                  <a:pt x="71095" y="13018"/>
                  <a:pt x="69557" y="9124"/>
                  <a:pt x="68007" y="5243"/>
                </a:cubicBezTo>
                <a:cubicBezTo>
                  <a:pt x="67629" y="4323"/>
                  <a:pt x="67226" y="3428"/>
                  <a:pt x="66546" y="2672"/>
                </a:cubicBezTo>
                <a:cubicBezTo>
                  <a:pt x="64902" y="862"/>
                  <a:pt x="62787" y="0"/>
                  <a:pt x="60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75000"/>
                </a:schemeClr>
              </a:solidFill>
            </a:endParaRPr>
          </a:p>
        </p:txBody>
      </p:sp>
      <p:pic>
        <p:nvPicPr>
          <p:cNvPr id="4" name="Picture 3">
            <a:extLst>
              <a:ext uri="{FF2B5EF4-FFF2-40B4-BE49-F238E27FC236}">
                <a16:creationId xmlns:a16="http://schemas.microsoft.com/office/drawing/2014/main" id="{14E327C9-0A9A-CED7-BE2F-1F3BB2E46B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0539" y="112854"/>
            <a:ext cx="1882770" cy="5723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2" name="Google Shape;282;p36"/>
          <p:cNvSpPr txBox="1">
            <a:spLocks noGrp="1"/>
          </p:cNvSpPr>
          <p:nvPr>
            <p:ph type="title" idx="2"/>
          </p:nvPr>
        </p:nvSpPr>
        <p:spPr>
          <a:xfrm>
            <a:off x="713241" y="615701"/>
            <a:ext cx="39957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Module List</a:t>
            </a:r>
            <a:endParaRPr dirty="0"/>
          </a:p>
        </p:txBody>
      </p:sp>
      <p:sp>
        <p:nvSpPr>
          <p:cNvPr id="283" name="Google Shape;283;p36"/>
          <p:cNvSpPr txBox="1">
            <a:spLocks noGrp="1"/>
          </p:cNvSpPr>
          <p:nvPr>
            <p:ph type="subTitle" idx="3"/>
          </p:nvPr>
        </p:nvSpPr>
        <p:spPr>
          <a:xfrm>
            <a:off x="713241" y="1390642"/>
            <a:ext cx="3546339" cy="2754638"/>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a:t>Show Category</a:t>
            </a:r>
          </a:p>
          <a:p>
            <a:pPr marL="0" lvl="0" indent="0" algn="l" rtl="0">
              <a:lnSpc>
                <a:spcPct val="150000"/>
              </a:lnSpc>
              <a:spcBef>
                <a:spcPts val="0"/>
              </a:spcBef>
              <a:spcAft>
                <a:spcPts val="0"/>
              </a:spcAft>
              <a:buNone/>
            </a:pPr>
            <a:r>
              <a:rPr lang="en-US" dirty="0"/>
              <a:t>Show Product</a:t>
            </a:r>
          </a:p>
          <a:p>
            <a:pPr marL="0" lvl="0" indent="0" algn="l" rtl="0">
              <a:lnSpc>
                <a:spcPct val="150000"/>
              </a:lnSpc>
              <a:spcBef>
                <a:spcPts val="0"/>
              </a:spcBef>
              <a:spcAft>
                <a:spcPts val="0"/>
              </a:spcAft>
              <a:buNone/>
            </a:pPr>
            <a:r>
              <a:rPr lang="en-US" dirty="0"/>
              <a:t>Order Product</a:t>
            </a:r>
          </a:p>
          <a:p>
            <a:pPr marL="0" lvl="0" indent="0" algn="l" rtl="0">
              <a:lnSpc>
                <a:spcPct val="150000"/>
              </a:lnSpc>
              <a:spcBef>
                <a:spcPts val="0"/>
              </a:spcBef>
              <a:spcAft>
                <a:spcPts val="0"/>
              </a:spcAft>
              <a:buNone/>
            </a:pPr>
            <a:r>
              <a:rPr lang="en-US" dirty="0"/>
              <a:t>Payment</a:t>
            </a:r>
          </a:p>
          <a:p>
            <a:pPr marL="0" lvl="0" indent="0" algn="l" rtl="0">
              <a:lnSpc>
                <a:spcPct val="150000"/>
              </a:lnSpc>
              <a:spcBef>
                <a:spcPts val="0"/>
              </a:spcBef>
              <a:spcAft>
                <a:spcPts val="0"/>
              </a:spcAft>
              <a:buNone/>
            </a:pPr>
            <a:r>
              <a:rPr lang="en-US" dirty="0"/>
              <a:t>Add Category</a:t>
            </a:r>
          </a:p>
          <a:p>
            <a:pPr marL="0" lvl="0" indent="0" algn="l" rtl="0">
              <a:lnSpc>
                <a:spcPct val="150000"/>
              </a:lnSpc>
              <a:spcBef>
                <a:spcPts val="0"/>
              </a:spcBef>
              <a:spcAft>
                <a:spcPts val="0"/>
              </a:spcAft>
              <a:buNone/>
            </a:pPr>
            <a:r>
              <a:rPr lang="en-US" dirty="0"/>
              <a:t>Add Product</a:t>
            </a:r>
          </a:p>
          <a:p>
            <a:pPr marL="0" lvl="0" indent="0" algn="l" rtl="0">
              <a:lnSpc>
                <a:spcPct val="150000"/>
              </a:lnSpc>
              <a:spcBef>
                <a:spcPts val="0"/>
              </a:spcBef>
              <a:spcAft>
                <a:spcPts val="0"/>
              </a:spcAft>
              <a:buNone/>
            </a:pPr>
            <a:r>
              <a:rPr lang="en-US" dirty="0"/>
              <a:t>Delete Product</a:t>
            </a:r>
          </a:p>
          <a:p>
            <a:pPr marL="0" lvl="0" indent="0" algn="l" rtl="0">
              <a:lnSpc>
                <a:spcPct val="150000"/>
              </a:lnSpc>
              <a:spcBef>
                <a:spcPts val="0"/>
              </a:spcBef>
              <a:spcAft>
                <a:spcPts val="0"/>
              </a:spcAft>
              <a:buNone/>
            </a:pPr>
            <a:r>
              <a:rPr lang="en-US" dirty="0"/>
              <a:t>Delete Category</a:t>
            </a:r>
            <a:endParaRPr dirty="0"/>
          </a:p>
        </p:txBody>
      </p:sp>
    </p:spTree>
    <p:extLst>
      <p:ext uri="{BB962C8B-B14F-4D97-AF65-F5344CB8AC3E}">
        <p14:creationId xmlns:p14="http://schemas.microsoft.com/office/powerpoint/2010/main" val="561697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44431" y="445024"/>
            <a:ext cx="7979569"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Dictionary</a:t>
            </a:r>
            <a:br>
              <a:rPr lang="en-US" dirty="0"/>
            </a:br>
            <a:br>
              <a:rPr lang="en-US" dirty="0"/>
            </a:br>
            <a:endParaRPr dirty="0"/>
          </a:p>
        </p:txBody>
      </p:sp>
      <p:pic>
        <p:nvPicPr>
          <p:cNvPr id="5" name="Picture 4">
            <a:extLst>
              <a:ext uri="{FF2B5EF4-FFF2-40B4-BE49-F238E27FC236}">
                <a16:creationId xmlns:a16="http://schemas.microsoft.com/office/drawing/2014/main" id="{D43A15D0-2DB5-F446-5010-2290761E8981}"/>
              </a:ext>
            </a:extLst>
          </p:cNvPr>
          <p:cNvPicPr>
            <a:picLocks noChangeAspect="1"/>
          </p:cNvPicPr>
          <p:nvPr/>
        </p:nvPicPr>
        <p:blipFill>
          <a:blip r:embed="rId3"/>
          <a:stretch>
            <a:fillRect/>
          </a:stretch>
        </p:blipFill>
        <p:spPr>
          <a:xfrm>
            <a:off x="444431" y="1135856"/>
            <a:ext cx="7979569" cy="2871787"/>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57199" y="445024"/>
            <a:ext cx="7966801"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Category</a:t>
            </a:r>
            <a:br>
              <a:rPr lang="en-US" dirty="0"/>
            </a:br>
            <a:br>
              <a:rPr lang="en-US" dirty="0"/>
            </a:br>
            <a:br>
              <a:rPr lang="en-US" dirty="0"/>
            </a:br>
            <a:br>
              <a:rPr lang="en-US" dirty="0"/>
            </a:br>
            <a:br>
              <a:rPr lang="en-US" dirty="0"/>
            </a:br>
            <a:endParaRPr dirty="0"/>
          </a:p>
        </p:txBody>
      </p:sp>
      <p:pic>
        <p:nvPicPr>
          <p:cNvPr id="3" name="Picture 2">
            <a:extLst>
              <a:ext uri="{FF2B5EF4-FFF2-40B4-BE49-F238E27FC236}">
                <a16:creationId xmlns:a16="http://schemas.microsoft.com/office/drawing/2014/main" id="{929CD601-4897-72DB-7A7F-081C4246ECF5}"/>
              </a:ext>
            </a:extLst>
          </p:cNvPr>
          <p:cNvPicPr>
            <a:picLocks noChangeAspect="1"/>
          </p:cNvPicPr>
          <p:nvPr/>
        </p:nvPicPr>
        <p:blipFill>
          <a:blip r:embed="rId3"/>
          <a:stretch>
            <a:fillRect/>
          </a:stretch>
        </p:blipFill>
        <p:spPr>
          <a:xfrm>
            <a:off x="457199" y="1624866"/>
            <a:ext cx="8229601" cy="146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7876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385763" y="445024"/>
            <a:ext cx="8038238"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Contact</a:t>
            </a: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25A0B8C0-52C3-C090-DBBD-0ACCAEE08677}"/>
              </a:ext>
            </a:extLst>
          </p:cNvPr>
          <p:cNvPicPr>
            <a:picLocks noChangeAspect="1"/>
          </p:cNvPicPr>
          <p:nvPr/>
        </p:nvPicPr>
        <p:blipFill>
          <a:blip r:embed="rId3"/>
          <a:stretch>
            <a:fillRect/>
          </a:stretch>
        </p:blipFill>
        <p:spPr>
          <a:xfrm>
            <a:off x="385762" y="1722450"/>
            <a:ext cx="8301039" cy="16985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0131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Payment</a:t>
            </a:r>
            <a:br>
              <a:rPr lang="en-US" dirty="0"/>
            </a:br>
            <a:br>
              <a:rPr lang="en-US" dirty="0"/>
            </a:br>
            <a:br>
              <a:rPr lang="en-US" dirty="0"/>
            </a:br>
            <a:br>
              <a:rPr lang="en-US" dirty="0"/>
            </a:br>
            <a:br>
              <a:rPr lang="en-US" dirty="0"/>
            </a:br>
            <a:endParaRPr dirty="0"/>
          </a:p>
        </p:txBody>
      </p:sp>
      <p:pic>
        <p:nvPicPr>
          <p:cNvPr id="8" name="Picture 7">
            <a:extLst>
              <a:ext uri="{FF2B5EF4-FFF2-40B4-BE49-F238E27FC236}">
                <a16:creationId xmlns:a16="http://schemas.microsoft.com/office/drawing/2014/main" id="{03D7AE15-4186-2CBC-9A57-7E25D2780778}"/>
              </a:ext>
            </a:extLst>
          </p:cNvPr>
          <p:cNvPicPr>
            <a:picLocks noChangeAspect="1"/>
          </p:cNvPicPr>
          <p:nvPr/>
        </p:nvPicPr>
        <p:blipFill>
          <a:blip r:embed="rId3"/>
          <a:stretch>
            <a:fillRect/>
          </a:stretch>
        </p:blipFill>
        <p:spPr>
          <a:xfrm>
            <a:off x="457198" y="1588043"/>
            <a:ext cx="8229603" cy="196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7457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57199" y="445024"/>
            <a:ext cx="7966801"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Order</a:t>
            </a:r>
            <a:br>
              <a:rPr lang="en-US" dirty="0"/>
            </a:br>
            <a:br>
              <a:rPr lang="en-US" dirty="0"/>
            </a:br>
            <a:br>
              <a:rPr lang="en-US" dirty="0"/>
            </a:br>
            <a:br>
              <a:rPr lang="en-US" dirty="0"/>
            </a:br>
            <a:br>
              <a:rPr lang="en-US" dirty="0"/>
            </a:br>
            <a:endParaRPr dirty="0"/>
          </a:p>
        </p:txBody>
      </p:sp>
      <p:pic>
        <p:nvPicPr>
          <p:cNvPr id="6" name="Picture 5">
            <a:extLst>
              <a:ext uri="{FF2B5EF4-FFF2-40B4-BE49-F238E27FC236}">
                <a16:creationId xmlns:a16="http://schemas.microsoft.com/office/drawing/2014/main" id="{0AA4A3A4-D3E6-AB13-4266-8B00E9F507BF}"/>
              </a:ext>
            </a:extLst>
          </p:cNvPr>
          <p:cNvPicPr>
            <a:picLocks noChangeAspect="1"/>
          </p:cNvPicPr>
          <p:nvPr/>
        </p:nvPicPr>
        <p:blipFill>
          <a:blip r:embed="rId3"/>
          <a:stretch>
            <a:fillRect/>
          </a:stretch>
        </p:blipFill>
        <p:spPr>
          <a:xfrm>
            <a:off x="457199" y="1305032"/>
            <a:ext cx="8179596" cy="25334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455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Register</a:t>
            </a:r>
            <a:br>
              <a:rPr lang="en-US" dirty="0"/>
            </a:br>
            <a:br>
              <a:rPr lang="en-US" dirty="0"/>
            </a:br>
            <a:br>
              <a:rPr lang="en-US" dirty="0"/>
            </a:br>
            <a:br>
              <a:rPr lang="en-US" dirty="0"/>
            </a:br>
            <a:br>
              <a:rPr lang="en-US" dirty="0"/>
            </a:br>
            <a:endParaRPr dirty="0"/>
          </a:p>
        </p:txBody>
      </p:sp>
      <p:pic>
        <p:nvPicPr>
          <p:cNvPr id="3" name="Picture 2">
            <a:extLst>
              <a:ext uri="{FF2B5EF4-FFF2-40B4-BE49-F238E27FC236}">
                <a16:creationId xmlns:a16="http://schemas.microsoft.com/office/drawing/2014/main" id="{2AA64A40-2C18-1122-8D4C-334DA4147845}"/>
              </a:ext>
            </a:extLst>
          </p:cNvPr>
          <p:cNvPicPr>
            <a:picLocks noChangeAspect="1"/>
          </p:cNvPicPr>
          <p:nvPr/>
        </p:nvPicPr>
        <p:blipFill>
          <a:blip r:embed="rId3"/>
          <a:stretch>
            <a:fillRect/>
          </a:stretch>
        </p:blipFill>
        <p:spPr>
          <a:xfrm>
            <a:off x="400050" y="1331632"/>
            <a:ext cx="8343899" cy="2480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196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Home </a:t>
            </a:r>
            <a:br>
              <a:rPr lang="en-US" dirty="0"/>
            </a:br>
            <a:br>
              <a:rPr lang="en-US" dirty="0"/>
            </a:br>
            <a:br>
              <a:rPr lang="en-US" dirty="0"/>
            </a:br>
            <a:br>
              <a:rPr lang="en-US" dirty="0"/>
            </a:br>
            <a:br>
              <a:rPr lang="en-US" dirty="0"/>
            </a:br>
            <a:endParaRPr dirty="0"/>
          </a:p>
        </p:txBody>
      </p:sp>
      <p:pic>
        <p:nvPicPr>
          <p:cNvPr id="7" name="Picture 6">
            <a:extLst>
              <a:ext uri="{FF2B5EF4-FFF2-40B4-BE49-F238E27FC236}">
                <a16:creationId xmlns:a16="http://schemas.microsoft.com/office/drawing/2014/main" id="{9FEC3C97-0EC7-28BC-D70C-58F04D0746F1}"/>
              </a:ext>
            </a:extLst>
          </p:cNvPr>
          <p:cNvPicPr>
            <a:picLocks noChangeAspect="1"/>
          </p:cNvPicPr>
          <p:nvPr/>
        </p:nvPicPr>
        <p:blipFill>
          <a:blip r:embed="rId3"/>
          <a:stretch>
            <a:fillRect/>
          </a:stretch>
        </p:blipFill>
        <p:spPr>
          <a:xfrm>
            <a:off x="972311" y="1057472"/>
            <a:ext cx="6879430" cy="80008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CC8BE52-E2D4-F26E-3AC8-B2C688043499}"/>
              </a:ext>
            </a:extLst>
          </p:cNvPr>
          <p:cNvPicPr>
            <a:picLocks noChangeAspect="1"/>
          </p:cNvPicPr>
          <p:nvPr/>
        </p:nvPicPr>
        <p:blipFill>
          <a:blip r:embed="rId4"/>
          <a:stretch>
            <a:fillRect/>
          </a:stretch>
        </p:blipFill>
        <p:spPr>
          <a:xfrm>
            <a:off x="972311" y="1640468"/>
            <a:ext cx="6879430" cy="32909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5125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About</a:t>
            </a:r>
            <a:br>
              <a:rPr lang="en-US" dirty="0"/>
            </a:br>
            <a:br>
              <a:rPr lang="en-US" dirty="0"/>
            </a:br>
            <a:br>
              <a:rPr lang="en-US" dirty="0"/>
            </a:br>
            <a:br>
              <a:rPr lang="en-US" dirty="0"/>
            </a:br>
            <a:br>
              <a:rPr lang="en-US" dirty="0"/>
            </a:br>
            <a:br>
              <a:rPr lang="en-US" dirty="0"/>
            </a:br>
            <a:endParaRPr dirty="0"/>
          </a:p>
        </p:txBody>
      </p:sp>
      <p:pic>
        <p:nvPicPr>
          <p:cNvPr id="3" name="Picture 2">
            <a:extLst>
              <a:ext uri="{FF2B5EF4-FFF2-40B4-BE49-F238E27FC236}">
                <a16:creationId xmlns:a16="http://schemas.microsoft.com/office/drawing/2014/main" id="{43FB583C-8F7E-C93F-8203-0FA2A14C4764}"/>
              </a:ext>
            </a:extLst>
          </p:cNvPr>
          <p:cNvPicPr>
            <a:picLocks noChangeAspect="1"/>
          </p:cNvPicPr>
          <p:nvPr/>
        </p:nvPicPr>
        <p:blipFill>
          <a:blip r:embed="rId3"/>
          <a:stretch>
            <a:fillRect/>
          </a:stretch>
        </p:blipFill>
        <p:spPr>
          <a:xfrm>
            <a:off x="747282" y="1185863"/>
            <a:ext cx="7329487" cy="32820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5050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264320" y="402161"/>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a:t>
            </a:r>
            <a:br>
              <a:rPr lang="en-US" dirty="0"/>
            </a:br>
            <a:br>
              <a:rPr lang="en-US" dirty="0"/>
            </a:br>
            <a:br>
              <a:rPr lang="en-US" dirty="0"/>
            </a:br>
            <a:br>
              <a:rPr lang="en-US" dirty="0"/>
            </a:br>
            <a:br>
              <a:rPr lang="en-US" dirty="0"/>
            </a:br>
            <a:endParaRPr dirty="0"/>
          </a:p>
        </p:txBody>
      </p:sp>
      <p:pic>
        <p:nvPicPr>
          <p:cNvPr id="3" name="Picture 2">
            <a:extLst>
              <a:ext uri="{FF2B5EF4-FFF2-40B4-BE49-F238E27FC236}">
                <a16:creationId xmlns:a16="http://schemas.microsoft.com/office/drawing/2014/main" id="{41BA9E11-B433-DA9E-C12D-CAA5D3A1E8B7}"/>
              </a:ext>
            </a:extLst>
          </p:cNvPr>
          <p:cNvPicPr>
            <a:picLocks noChangeAspect="1"/>
          </p:cNvPicPr>
          <p:nvPr/>
        </p:nvPicPr>
        <p:blipFill>
          <a:blip r:embed="rId3"/>
          <a:stretch>
            <a:fillRect/>
          </a:stretch>
        </p:blipFill>
        <p:spPr>
          <a:xfrm>
            <a:off x="719999" y="1114197"/>
            <a:ext cx="7438164" cy="33214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3364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Outline</a:t>
            </a:r>
            <a:br>
              <a:rPr lang="en" dirty="0"/>
            </a:br>
            <a:endParaRPr dirty="0"/>
          </a:p>
        </p:txBody>
      </p:sp>
      <p:sp>
        <p:nvSpPr>
          <p:cNvPr id="184" name="Google Shape;184;p29"/>
          <p:cNvSpPr txBox="1">
            <a:spLocks noGrp="1"/>
          </p:cNvSpPr>
          <p:nvPr>
            <p:ph type="subTitle" idx="1"/>
          </p:nvPr>
        </p:nvSpPr>
        <p:spPr>
          <a:xfrm>
            <a:off x="801900" y="1321594"/>
            <a:ext cx="4927387" cy="327479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Introduction	</a:t>
            </a:r>
          </a:p>
          <a:p>
            <a:pPr marL="285750" lvl="0" indent="-285750" algn="l" rtl="0">
              <a:spcBef>
                <a:spcPts val="0"/>
              </a:spcBef>
              <a:spcAft>
                <a:spcPts val="0"/>
              </a:spcAft>
              <a:buFont typeface="Arial" panose="020B0604020202020204" pitchFamily="34" charset="0"/>
              <a:buChar char="•"/>
            </a:pPr>
            <a:r>
              <a:rPr lang="en" dirty="0"/>
              <a:t>Project Profile</a:t>
            </a:r>
          </a:p>
          <a:p>
            <a:pPr marL="285750" lvl="0" indent="-285750" algn="l" rtl="0">
              <a:spcBef>
                <a:spcPts val="0"/>
              </a:spcBef>
              <a:spcAft>
                <a:spcPts val="0"/>
              </a:spcAft>
              <a:buFont typeface="Arial" panose="020B0604020202020204" pitchFamily="34" charset="0"/>
              <a:buChar char="•"/>
            </a:pPr>
            <a:r>
              <a:rPr lang="en" dirty="0"/>
              <a:t>Abstract</a:t>
            </a:r>
          </a:p>
          <a:p>
            <a:pPr marL="285750" lvl="0" indent="-285750" algn="l" rtl="0">
              <a:spcBef>
                <a:spcPts val="0"/>
              </a:spcBef>
              <a:spcAft>
                <a:spcPts val="0"/>
              </a:spcAft>
              <a:buFont typeface="Arial" panose="020B0604020202020204" pitchFamily="34" charset="0"/>
              <a:buChar char="•"/>
            </a:pPr>
            <a:r>
              <a:rPr lang="en" dirty="0"/>
              <a:t>Problems of existing system</a:t>
            </a:r>
          </a:p>
          <a:p>
            <a:pPr marL="285750" lvl="0" indent="-285750" algn="l" rtl="0">
              <a:spcBef>
                <a:spcPts val="0"/>
              </a:spcBef>
              <a:spcAft>
                <a:spcPts val="0"/>
              </a:spcAft>
              <a:buFont typeface="Arial" panose="020B0604020202020204" pitchFamily="34" charset="0"/>
              <a:buChar char="•"/>
            </a:pPr>
            <a:r>
              <a:rPr lang="en" dirty="0"/>
              <a:t>Advantages</a:t>
            </a:r>
          </a:p>
          <a:p>
            <a:pPr marL="285750" lvl="0" indent="-285750" algn="l" rtl="0">
              <a:spcBef>
                <a:spcPts val="0"/>
              </a:spcBef>
              <a:spcAft>
                <a:spcPts val="0"/>
              </a:spcAft>
              <a:buFont typeface="Arial" panose="020B0604020202020204" pitchFamily="34" charset="0"/>
              <a:buChar char="•"/>
            </a:pPr>
            <a:r>
              <a:rPr lang="en" dirty="0"/>
              <a:t>Limitation</a:t>
            </a:r>
          </a:p>
          <a:p>
            <a:pPr marL="285750" lvl="0" indent="-285750" algn="l" rtl="0">
              <a:spcBef>
                <a:spcPts val="0"/>
              </a:spcBef>
              <a:spcAft>
                <a:spcPts val="0"/>
              </a:spcAft>
              <a:buFont typeface="Arial" panose="020B0604020202020204" pitchFamily="34" charset="0"/>
              <a:buChar char="•"/>
            </a:pPr>
            <a:r>
              <a:rPr lang="en" dirty="0"/>
              <a:t>Use Languages</a:t>
            </a:r>
          </a:p>
          <a:p>
            <a:pPr marL="285750" lvl="0" indent="-285750" algn="l" rtl="0">
              <a:spcBef>
                <a:spcPts val="0"/>
              </a:spcBef>
              <a:spcAft>
                <a:spcPts val="0"/>
              </a:spcAft>
              <a:buFont typeface="Arial" panose="020B0604020202020204" pitchFamily="34" charset="0"/>
              <a:buChar char="•"/>
            </a:pPr>
            <a:r>
              <a:rPr lang="en" dirty="0"/>
              <a:t>Day Sheduling</a:t>
            </a:r>
          </a:p>
          <a:p>
            <a:pPr marL="285750" lvl="0" indent="-285750" algn="l" rtl="0">
              <a:spcBef>
                <a:spcPts val="0"/>
              </a:spcBef>
              <a:spcAft>
                <a:spcPts val="0"/>
              </a:spcAft>
              <a:buFont typeface="Arial" panose="020B0604020202020204" pitchFamily="34" charset="0"/>
              <a:buChar char="•"/>
            </a:pPr>
            <a:r>
              <a:rPr lang="en" dirty="0"/>
              <a:t>Data </a:t>
            </a:r>
            <a:r>
              <a:rPr lang="en-US" dirty="0"/>
              <a:t>Dictionary</a:t>
            </a:r>
            <a:endParaRPr lang="en" dirty="0"/>
          </a:p>
          <a:p>
            <a:pPr marL="285750" lvl="0" indent="-285750" algn="l" rtl="0">
              <a:spcBef>
                <a:spcPts val="0"/>
              </a:spcBef>
              <a:spcAft>
                <a:spcPts val="0"/>
              </a:spcAft>
              <a:buFont typeface="Arial" panose="020B0604020202020204" pitchFamily="34" charset="0"/>
              <a:buChar char="•"/>
            </a:pPr>
            <a:r>
              <a:rPr lang="en" dirty="0"/>
              <a:t>Screen Shorts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190" name="Google Shape;190;p29"/>
          <p:cNvSpPr/>
          <p:nvPr/>
        </p:nvSpPr>
        <p:spPr>
          <a:xfrm>
            <a:off x="8069388" y="824828"/>
            <a:ext cx="722826" cy="709145"/>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242888"/>
            <a:ext cx="8023950" cy="43934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Category</a:t>
            </a:r>
            <a:br>
              <a:rPr lang="en-US" dirty="0"/>
            </a:br>
            <a:br>
              <a:rPr lang="en-US" dirty="0"/>
            </a:br>
            <a:br>
              <a:rPr lang="en-US" dirty="0"/>
            </a:br>
            <a:br>
              <a:rPr lang="en-US" dirty="0"/>
            </a:br>
            <a:br>
              <a:rPr lang="en-US" dirty="0"/>
            </a:br>
            <a:br>
              <a:rPr lang="en-US" dirty="0"/>
            </a:br>
            <a:endParaRPr dirty="0"/>
          </a:p>
        </p:txBody>
      </p:sp>
      <p:pic>
        <p:nvPicPr>
          <p:cNvPr id="3" name="Picture 2">
            <a:extLst>
              <a:ext uri="{FF2B5EF4-FFF2-40B4-BE49-F238E27FC236}">
                <a16:creationId xmlns:a16="http://schemas.microsoft.com/office/drawing/2014/main" id="{477035B8-6929-CADC-60C8-17E5FD875FA9}"/>
              </a:ext>
            </a:extLst>
          </p:cNvPr>
          <p:cNvPicPr>
            <a:picLocks noChangeAspect="1"/>
          </p:cNvPicPr>
          <p:nvPr/>
        </p:nvPicPr>
        <p:blipFill>
          <a:blip r:embed="rId3"/>
          <a:stretch>
            <a:fillRect/>
          </a:stretch>
        </p:blipFill>
        <p:spPr>
          <a:xfrm>
            <a:off x="1169368" y="1014809"/>
            <a:ext cx="6465094" cy="2029619"/>
          </a:xfrm>
          <a:prstGeom prst="rect">
            <a:avLst/>
          </a:prstGeom>
        </p:spPr>
      </p:pic>
      <p:pic>
        <p:nvPicPr>
          <p:cNvPr id="5" name="Picture 4">
            <a:extLst>
              <a:ext uri="{FF2B5EF4-FFF2-40B4-BE49-F238E27FC236}">
                <a16:creationId xmlns:a16="http://schemas.microsoft.com/office/drawing/2014/main" id="{93655251-85C7-EADE-D388-C142C1FD1995}"/>
              </a:ext>
            </a:extLst>
          </p:cNvPr>
          <p:cNvPicPr>
            <a:picLocks noChangeAspect="1"/>
          </p:cNvPicPr>
          <p:nvPr/>
        </p:nvPicPr>
        <p:blipFill>
          <a:blip r:embed="rId4"/>
          <a:stretch>
            <a:fillRect/>
          </a:stretch>
        </p:blipFill>
        <p:spPr>
          <a:xfrm>
            <a:off x="1169368" y="3044428"/>
            <a:ext cx="6444873" cy="2029619"/>
          </a:xfrm>
          <a:prstGeom prst="rect">
            <a:avLst/>
          </a:prstGeom>
        </p:spPr>
      </p:pic>
    </p:spTree>
    <p:extLst>
      <p:ext uri="{BB962C8B-B14F-4D97-AF65-F5344CB8AC3E}">
        <p14:creationId xmlns:p14="http://schemas.microsoft.com/office/powerpoint/2010/main" val="288387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5264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Login Form</a:t>
            </a:r>
            <a:br>
              <a:rPr lang="en-US" dirty="0"/>
            </a:b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5A09C159-FA74-609D-0C76-52A666BCF5E4}"/>
              </a:ext>
            </a:extLst>
          </p:cNvPr>
          <p:cNvPicPr>
            <a:picLocks noChangeAspect="1"/>
          </p:cNvPicPr>
          <p:nvPr/>
        </p:nvPicPr>
        <p:blipFill>
          <a:blip r:embed="rId3"/>
          <a:stretch>
            <a:fillRect/>
          </a:stretch>
        </p:blipFill>
        <p:spPr>
          <a:xfrm>
            <a:off x="869507" y="1077286"/>
            <a:ext cx="7117205" cy="37943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941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5264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Registration Form</a:t>
            </a: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6D840E2A-540B-8826-B6F1-9E5D07723840}"/>
              </a:ext>
            </a:extLst>
          </p:cNvPr>
          <p:cNvPicPr>
            <a:picLocks noChangeAspect="1"/>
          </p:cNvPicPr>
          <p:nvPr/>
        </p:nvPicPr>
        <p:blipFill>
          <a:blip r:embed="rId3"/>
          <a:stretch>
            <a:fillRect/>
          </a:stretch>
        </p:blipFill>
        <p:spPr>
          <a:xfrm>
            <a:off x="843723" y="1181100"/>
            <a:ext cx="7136606" cy="37764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9326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Product</a:t>
            </a:r>
            <a:br>
              <a:rPr lang="en-US" dirty="0"/>
            </a:br>
            <a:br>
              <a:rPr lang="en-US" dirty="0"/>
            </a:br>
            <a:br>
              <a:rPr lang="en-US" dirty="0"/>
            </a:br>
            <a:br>
              <a:rPr lang="en-US" dirty="0"/>
            </a:br>
            <a:br>
              <a:rPr lang="en-US" dirty="0"/>
            </a:br>
            <a:endParaRPr dirty="0"/>
          </a:p>
        </p:txBody>
      </p:sp>
      <p:pic>
        <p:nvPicPr>
          <p:cNvPr id="3" name="Picture 2">
            <a:extLst>
              <a:ext uri="{FF2B5EF4-FFF2-40B4-BE49-F238E27FC236}">
                <a16:creationId xmlns:a16="http://schemas.microsoft.com/office/drawing/2014/main" id="{042E8118-ADC7-6172-F13F-A62AFC40EB04}"/>
              </a:ext>
            </a:extLst>
          </p:cNvPr>
          <p:cNvPicPr>
            <a:picLocks noChangeAspect="1"/>
          </p:cNvPicPr>
          <p:nvPr/>
        </p:nvPicPr>
        <p:blipFill>
          <a:blip r:embed="rId3"/>
          <a:stretch>
            <a:fillRect/>
          </a:stretch>
        </p:blipFill>
        <p:spPr>
          <a:xfrm>
            <a:off x="1143000" y="1404491"/>
            <a:ext cx="6415088" cy="27604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8619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Product</a:t>
            </a: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2F09B749-420F-2FBD-DC8B-954440331AAE}"/>
              </a:ext>
            </a:extLst>
          </p:cNvPr>
          <p:cNvPicPr>
            <a:picLocks noChangeAspect="1"/>
          </p:cNvPicPr>
          <p:nvPr/>
        </p:nvPicPr>
        <p:blipFill>
          <a:blip r:embed="rId3"/>
          <a:stretch>
            <a:fillRect/>
          </a:stretch>
        </p:blipFill>
        <p:spPr>
          <a:xfrm>
            <a:off x="904445" y="1458595"/>
            <a:ext cx="7200900" cy="23977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548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Product</a:t>
            </a: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716F5F75-68E3-D086-2BE0-EE304FE381FB}"/>
              </a:ext>
            </a:extLst>
          </p:cNvPr>
          <p:cNvPicPr>
            <a:picLocks noChangeAspect="1"/>
          </p:cNvPicPr>
          <p:nvPr/>
        </p:nvPicPr>
        <p:blipFill>
          <a:blip r:embed="rId3"/>
          <a:stretch>
            <a:fillRect/>
          </a:stretch>
        </p:blipFill>
        <p:spPr>
          <a:xfrm>
            <a:off x="976939" y="1494147"/>
            <a:ext cx="6870174" cy="23277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3199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Order</a:t>
            </a: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3EE701CB-B25D-0A01-CD3B-65D0616EFC9C}"/>
              </a:ext>
            </a:extLst>
          </p:cNvPr>
          <p:cNvPicPr>
            <a:picLocks noChangeAspect="1"/>
          </p:cNvPicPr>
          <p:nvPr/>
        </p:nvPicPr>
        <p:blipFill>
          <a:blip r:embed="rId3"/>
          <a:stretch>
            <a:fillRect/>
          </a:stretch>
        </p:blipFill>
        <p:spPr>
          <a:xfrm>
            <a:off x="2193892" y="95208"/>
            <a:ext cx="6050756" cy="2848017"/>
          </a:xfrm>
          <a:prstGeom prst="rect">
            <a:avLst/>
          </a:prstGeom>
        </p:spPr>
      </p:pic>
      <p:pic>
        <p:nvPicPr>
          <p:cNvPr id="6" name="Picture 5">
            <a:extLst>
              <a:ext uri="{FF2B5EF4-FFF2-40B4-BE49-F238E27FC236}">
                <a16:creationId xmlns:a16="http://schemas.microsoft.com/office/drawing/2014/main" id="{09DD9F69-F1E7-75A4-B2AB-8267B3F0F4B7}"/>
              </a:ext>
            </a:extLst>
          </p:cNvPr>
          <p:cNvPicPr>
            <a:picLocks noChangeAspect="1"/>
          </p:cNvPicPr>
          <p:nvPr/>
        </p:nvPicPr>
        <p:blipFill>
          <a:blip r:embed="rId4"/>
          <a:stretch>
            <a:fillRect/>
          </a:stretch>
        </p:blipFill>
        <p:spPr>
          <a:xfrm>
            <a:off x="2198223" y="2943225"/>
            <a:ext cx="6046425" cy="1944199"/>
          </a:xfrm>
          <a:prstGeom prst="rect">
            <a:avLst/>
          </a:prstGeom>
        </p:spPr>
      </p:pic>
    </p:spTree>
    <p:extLst>
      <p:ext uri="{BB962C8B-B14F-4D97-AF65-F5344CB8AC3E}">
        <p14:creationId xmlns:p14="http://schemas.microsoft.com/office/powerpoint/2010/main" val="2712533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Payment</a:t>
            </a:r>
            <a:br>
              <a:rPr lang="en-US" dirty="0"/>
            </a:b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3C15DE4F-6421-B6B3-C740-801BBA7C6390}"/>
              </a:ext>
            </a:extLst>
          </p:cNvPr>
          <p:cNvPicPr>
            <a:picLocks noChangeAspect="1"/>
          </p:cNvPicPr>
          <p:nvPr/>
        </p:nvPicPr>
        <p:blipFill>
          <a:blip r:embed="rId3"/>
          <a:stretch>
            <a:fillRect/>
          </a:stretch>
        </p:blipFill>
        <p:spPr>
          <a:xfrm>
            <a:off x="1111613" y="1137856"/>
            <a:ext cx="6600825" cy="3498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6080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Contact</a:t>
            </a: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F20CFD7F-F376-3033-5C19-11C3DD70DF04}"/>
              </a:ext>
            </a:extLst>
          </p:cNvPr>
          <p:cNvPicPr>
            <a:picLocks noChangeAspect="1"/>
          </p:cNvPicPr>
          <p:nvPr/>
        </p:nvPicPr>
        <p:blipFill>
          <a:blip r:embed="rId3"/>
          <a:stretch>
            <a:fillRect/>
          </a:stretch>
        </p:blipFill>
        <p:spPr>
          <a:xfrm>
            <a:off x="925876" y="1272840"/>
            <a:ext cx="6972300" cy="32554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5572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Login Form</a:t>
            </a:r>
            <a:br>
              <a:rPr lang="en-US" dirty="0"/>
            </a:br>
            <a:br>
              <a:rPr lang="en-US" dirty="0"/>
            </a:br>
            <a:br>
              <a:rPr lang="en-US" dirty="0"/>
            </a:br>
            <a:br>
              <a:rPr lang="en-US" dirty="0"/>
            </a:br>
            <a:br>
              <a:rPr lang="en-US" dirty="0"/>
            </a:br>
            <a:br>
              <a:rPr lang="en-US" dirty="0"/>
            </a:br>
            <a:endParaRPr dirty="0"/>
          </a:p>
        </p:txBody>
      </p:sp>
      <p:pic>
        <p:nvPicPr>
          <p:cNvPr id="3" name="Picture 2">
            <a:extLst>
              <a:ext uri="{FF2B5EF4-FFF2-40B4-BE49-F238E27FC236}">
                <a16:creationId xmlns:a16="http://schemas.microsoft.com/office/drawing/2014/main" id="{55274177-2770-86F8-BC51-D8ABF30BD09F}"/>
              </a:ext>
            </a:extLst>
          </p:cNvPr>
          <p:cNvPicPr>
            <a:picLocks noChangeAspect="1"/>
          </p:cNvPicPr>
          <p:nvPr/>
        </p:nvPicPr>
        <p:blipFill>
          <a:blip r:embed="rId3"/>
          <a:stretch>
            <a:fillRect/>
          </a:stretch>
        </p:blipFill>
        <p:spPr>
          <a:xfrm>
            <a:off x="824452" y="1154907"/>
            <a:ext cx="7175147" cy="33670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4776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Acknowledgment</a:t>
            </a:r>
            <a:endParaRPr dirty="0"/>
          </a:p>
        </p:txBody>
      </p:sp>
      <p:sp>
        <p:nvSpPr>
          <p:cNvPr id="225" name="Google Shape;225;p32"/>
          <p:cNvSpPr txBox="1">
            <a:spLocks noGrp="1"/>
          </p:cNvSpPr>
          <p:nvPr>
            <p:ph type="subTitle" idx="2"/>
          </p:nvPr>
        </p:nvSpPr>
        <p:spPr>
          <a:xfrm>
            <a:off x="719999" y="1493044"/>
            <a:ext cx="7080975" cy="341471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I am the student of M.C.A studying in the Darshan University. Thanks the entire person who has landed their support in shaping of the systemic.</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I have great deal of gratitude towards our Head of Department who encourage us in taking up this activity. I thank all faculties and administrative staff of the institute in enhancing their cooperation.</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endParaRPr lang="en-US" dirty="0"/>
          </a:p>
          <a:p>
            <a:pPr marL="171450" indent="-171450">
              <a:buFont typeface="Arial" panose="020B0604020202020204" pitchFamily="34" charset="0"/>
              <a:buChar char="•"/>
            </a:pPr>
            <a:r>
              <a:rPr lang="en-US" dirty="0"/>
              <a:t>I thank Prof. Nidhi Chitroda before giving us full guidance and cooperation in understanding the system. I also thank them for their unconditional help in making of this project.</a:t>
            </a:r>
          </a:p>
          <a:p>
            <a:pPr marL="171450" lvl="0" indent="-171450" algn="l" rtl="0">
              <a:spcBef>
                <a:spcPts val="0"/>
              </a:spcBef>
              <a:spcAft>
                <a:spcPts val="0"/>
              </a:spcAft>
              <a:buFont typeface="Arial" panose="020B0604020202020204" pitchFamily="34" charset="0"/>
              <a:buChar char="•"/>
            </a:pPr>
            <a:endParaRPr dirty="0"/>
          </a:p>
        </p:txBody>
      </p:sp>
      <p:sp>
        <p:nvSpPr>
          <p:cNvPr id="227" name="Google Shape;227;p32"/>
          <p:cNvSpPr/>
          <p:nvPr/>
        </p:nvSpPr>
        <p:spPr>
          <a:xfrm>
            <a:off x="8069350" y="1121353"/>
            <a:ext cx="722826" cy="709145"/>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178037" y="3786413"/>
            <a:ext cx="1209264" cy="1199906"/>
          </a:xfrm>
          <a:custGeom>
            <a:avLst/>
            <a:gdLst/>
            <a:ahLst/>
            <a:cxnLst/>
            <a:rect l="l" t="t" r="r" b="b"/>
            <a:pathLst>
              <a:path w="121473" h="120533" extrusionOk="0">
                <a:moveTo>
                  <a:pt x="60711" y="0"/>
                </a:moveTo>
                <a:cubicBezTo>
                  <a:pt x="57772" y="0"/>
                  <a:pt x="54914" y="1728"/>
                  <a:pt x="53592" y="4941"/>
                </a:cubicBezTo>
                <a:cubicBezTo>
                  <a:pt x="51966" y="8885"/>
                  <a:pt x="50442" y="12841"/>
                  <a:pt x="48854" y="16798"/>
                </a:cubicBezTo>
                <a:cubicBezTo>
                  <a:pt x="47489" y="20192"/>
                  <a:pt x="44922" y="22028"/>
                  <a:pt x="41846" y="22028"/>
                </a:cubicBezTo>
                <a:cubicBezTo>
                  <a:pt x="40661" y="22028"/>
                  <a:pt x="39401" y="21756"/>
                  <a:pt x="38105" y="21196"/>
                </a:cubicBezTo>
                <a:cubicBezTo>
                  <a:pt x="34199" y="19520"/>
                  <a:pt x="30293" y="17831"/>
                  <a:pt x="26399" y="16143"/>
                </a:cubicBezTo>
                <a:cubicBezTo>
                  <a:pt x="25456" y="15735"/>
                  <a:pt x="24480" y="15457"/>
                  <a:pt x="23452" y="15457"/>
                </a:cubicBezTo>
                <a:cubicBezTo>
                  <a:pt x="23368" y="15457"/>
                  <a:pt x="23283" y="15458"/>
                  <a:pt x="23199" y="15462"/>
                </a:cubicBezTo>
                <a:cubicBezTo>
                  <a:pt x="23186" y="15462"/>
                  <a:pt x="23173" y="15462"/>
                  <a:pt x="23160" y="15462"/>
                </a:cubicBezTo>
                <a:cubicBezTo>
                  <a:pt x="17713" y="15462"/>
                  <a:pt x="14030" y="20842"/>
                  <a:pt x="16117" y="25896"/>
                </a:cubicBezTo>
                <a:cubicBezTo>
                  <a:pt x="17818" y="29991"/>
                  <a:pt x="19670" y="34023"/>
                  <a:pt x="21434" y="38093"/>
                </a:cubicBezTo>
                <a:cubicBezTo>
                  <a:pt x="21989" y="39391"/>
                  <a:pt x="22317" y="40727"/>
                  <a:pt x="22115" y="42163"/>
                </a:cubicBezTo>
                <a:cubicBezTo>
                  <a:pt x="21674" y="45314"/>
                  <a:pt x="19897" y="47317"/>
                  <a:pt x="16974" y="48451"/>
                </a:cubicBezTo>
                <a:cubicBezTo>
                  <a:pt x="12904" y="50014"/>
                  <a:pt x="8846" y="51614"/>
                  <a:pt x="4801" y="53227"/>
                </a:cubicBezTo>
                <a:cubicBezTo>
                  <a:pt x="1802" y="54424"/>
                  <a:pt x="0" y="57083"/>
                  <a:pt x="0" y="60208"/>
                </a:cubicBezTo>
                <a:cubicBezTo>
                  <a:pt x="0" y="63434"/>
                  <a:pt x="1764" y="66092"/>
                  <a:pt x="4801" y="67302"/>
                </a:cubicBezTo>
                <a:cubicBezTo>
                  <a:pt x="8922" y="68940"/>
                  <a:pt x="13067" y="70528"/>
                  <a:pt x="17175" y="72166"/>
                </a:cubicBezTo>
                <a:cubicBezTo>
                  <a:pt x="21598" y="73943"/>
                  <a:pt x="23299" y="78303"/>
                  <a:pt x="21346" y="82637"/>
                </a:cubicBezTo>
                <a:cubicBezTo>
                  <a:pt x="19557" y="86619"/>
                  <a:pt x="17843" y="90626"/>
                  <a:pt x="16104" y="94621"/>
                </a:cubicBezTo>
                <a:cubicBezTo>
                  <a:pt x="15625" y="95667"/>
                  <a:pt x="15436" y="96813"/>
                  <a:pt x="15525" y="97947"/>
                </a:cubicBezTo>
                <a:cubicBezTo>
                  <a:pt x="15955" y="102262"/>
                  <a:pt x="19250" y="105081"/>
                  <a:pt x="23097" y="105081"/>
                </a:cubicBezTo>
                <a:cubicBezTo>
                  <a:pt x="24204" y="105081"/>
                  <a:pt x="25357" y="104847"/>
                  <a:pt x="26500" y="104349"/>
                </a:cubicBezTo>
                <a:cubicBezTo>
                  <a:pt x="30394" y="102648"/>
                  <a:pt x="34300" y="100959"/>
                  <a:pt x="38206" y="99296"/>
                </a:cubicBezTo>
                <a:cubicBezTo>
                  <a:pt x="39449" y="98762"/>
                  <a:pt x="40668" y="98504"/>
                  <a:pt x="41820" y="98504"/>
                </a:cubicBezTo>
                <a:cubicBezTo>
                  <a:pt x="44884" y="98504"/>
                  <a:pt x="47476" y="100328"/>
                  <a:pt x="48804" y="103643"/>
                </a:cubicBezTo>
                <a:cubicBezTo>
                  <a:pt x="50366" y="107512"/>
                  <a:pt x="51903" y="111405"/>
                  <a:pt x="53453" y="115286"/>
                </a:cubicBezTo>
                <a:cubicBezTo>
                  <a:pt x="53831" y="116206"/>
                  <a:pt x="54235" y="117101"/>
                  <a:pt x="54915" y="117857"/>
                </a:cubicBezTo>
                <a:cubicBezTo>
                  <a:pt x="56565" y="119669"/>
                  <a:pt x="58682" y="120533"/>
                  <a:pt x="60757" y="120533"/>
                </a:cubicBezTo>
                <a:cubicBezTo>
                  <a:pt x="63691" y="120533"/>
                  <a:pt x="66540" y="118806"/>
                  <a:pt x="67869" y="115589"/>
                </a:cubicBezTo>
                <a:cubicBezTo>
                  <a:pt x="69469" y="111720"/>
                  <a:pt x="70981" y="107827"/>
                  <a:pt x="72531" y="103945"/>
                </a:cubicBezTo>
                <a:cubicBezTo>
                  <a:pt x="73954" y="100388"/>
                  <a:pt x="76477" y="98511"/>
                  <a:pt x="79586" y="98511"/>
                </a:cubicBezTo>
                <a:cubicBezTo>
                  <a:pt x="80827" y="98511"/>
                  <a:pt x="82162" y="98810"/>
                  <a:pt x="83557" y="99422"/>
                </a:cubicBezTo>
                <a:cubicBezTo>
                  <a:pt x="87413" y="101110"/>
                  <a:pt x="91281" y="102786"/>
                  <a:pt x="95162" y="104437"/>
                </a:cubicBezTo>
                <a:cubicBezTo>
                  <a:pt x="96222" y="104886"/>
                  <a:pt x="97304" y="105105"/>
                  <a:pt x="98358" y="105105"/>
                </a:cubicBezTo>
                <a:cubicBezTo>
                  <a:pt x="100763" y="105105"/>
                  <a:pt x="103022" y="103966"/>
                  <a:pt x="104537" y="101829"/>
                </a:cubicBezTo>
                <a:cubicBezTo>
                  <a:pt x="106453" y="99157"/>
                  <a:pt x="106213" y="96360"/>
                  <a:pt x="104903" y="93499"/>
                </a:cubicBezTo>
                <a:cubicBezTo>
                  <a:pt x="103202" y="89770"/>
                  <a:pt x="101563" y="86002"/>
                  <a:pt x="99938" y="82222"/>
                </a:cubicBezTo>
                <a:cubicBezTo>
                  <a:pt x="99434" y="81037"/>
                  <a:pt x="99131" y="79802"/>
                  <a:pt x="99308" y="78479"/>
                </a:cubicBezTo>
                <a:cubicBezTo>
                  <a:pt x="99736" y="75342"/>
                  <a:pt x="101437" y="73262"/>
                  <a:pt x="104373" y="72128"/>
                </a:cubicBezTo>
                <a:cubicBezTo>
                  <a:pt x="108507" y="70515"/>
                  <a:pt x="112640" y="68928"/>
                  <a:pt x="116747" y="67252"/>
                </a:cubicBezTo>
                <a:cubicBezTo>
                  <a:pt x="119809" y="66017"/>
                  <a:pt x="121473" y="63371"/>
                  <a:pt x="121460" y="60094"/>
                </a:cubicBezTo>
                <a:cubicBezTo>
                  <a:pt x="121435" y="57058"/>
                  <a:pt x="119620" y="54399"/>
                  <a:pt x="116672" y="53227"/>
                </a:cubicBezTo>
                <a:cubicBezTo>
                  <a:pt x="112690" y="51639"/>
                  <a:pt x="108733" y="49951"/>
                  <a:pt x="104688" y="48552"/>
                </a:cubicBezTo>
                <a:cubicBezTo>
                  <a:pt x="100417" y="47078"/>
                  <a:pt x="97934" y="42504"/>
                  <a:pt x="100140" y="37791"/>
                </a:cubicBezTo>
                <a:cubicBezTo>
                  <a:pt x="101941" y="33948"/>
                  <a:pt x="103567" y="30016"/>
                  <a:pt x="105268" y="26110"/>
                </a:cubicBezTo>
                <a:cubicBezTo>
                  <a:pt x="105760" y="24988"/>
                  <a:pt x="106062" y="23804"/>
                  <a:pt x="105936" y="22582"/>
                </a:cubicBezTo>
                <a:cubicBezTo>
                  <a:pt x="105505" y="18267"/>
                  <a:pt x="102218" y="15448"/>
                  <a:pt x="98369" y="15448"/>
                </a:cubicBezTo>
                <a:cubicBezTo>
                  <a:pt x="97261" y="15448"/>
                  <a:pt x="96107" y="15682"/>
                  <a:pt x="94961" y="16180"/>
                </a:cubicBezTo>
                <a:cubicBezTo>
                  <a:pt x="91067" y="17882"/>
                  <a:pt x="87161" y="19558"/>
                  <a:pt x="83254" y="21233"/>
                </a:cubicBezTo>
                <a:cubicBezTo>
                  <a:pt x="82011" y="21767"/>
                  <a:pt x="80793" y="22025"/>
                  <a:pt x="79642" y="22025"/>
                </a:cubicBezTo>
                <a:cubicBezTo>
                  <a:pt x="76582" y="22025"/>
                  <a:pt x="73994" y="20201"/>
                  <a:pt x="72657" y="16886"/>
                </a:cubicBezTo>
                <a:cubicBezTo>
                  <a:pt x="71095" y="13018"/>
                  <a:pt x="69557" y="9124"/>
                  <a:pt x="68007" y="5243"/>
                </a:cubicBezTo>
                <a:cubicBezTo>
                  <a:pt x="67629" y="4323"/>
                  <a:pt x="67226" y="3428"/>
                  <a:pt x="66546" y="2672"/>
                </a:cubicBezTo>
                <a:cubicBezTo>
                  <a:pt x="64902" y="862"/>
                  <a:pt x="62787" y="0"/>
                  <a:pt x="60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Dashboard</a:t>
            </a: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0FE393FF-CBE3-8685-0DC8-E34A5641CC75}"/>
              </a:ext>
            </a:extLst>
          </p:cNvPr>
          <p:cNvPicPr>
            <a:picLocks noChangeAspect="1"/>
          </p:cNvPicPr>
          <p:nvPr/>
        </p:nvPicPr>
        <p:blipFill>
          <a:blip r:embed="rId3"/>
          <a:stretch>
            <a:fillRect/>
          </a:stretch>
        </p:blipFill>
        <p:spPr>
          <a:xfrm>
            <a:off x="1018745" y="1183889"/>
            <a:ext cx="6975112" cy="3334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4324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Customer</a:t>
            </a:r>
            <a:br>
              <a:rPr lang="en-US" dirty="0"/>
            </a:b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4EAAC1CD-0436-932E-4A0C-63EED7F920A4}"/>
              </a:ext>
            </a:extLst>
          </p:cNvPr>
          <p:cNvPicPr>
            <a:picLocks noChangeAspect="1"/>
          </p:cNvPicPr>
          <p:nvPr/>
        </p:nvPicPr>
        <p:blipFill>
          <a:blip r:embed="rId3"/>
          <a:stretch>
            <a:fillRect/>
          </a:stretch>
        </p:blipFill>
        <p:spPr>
          <a:xfrm>
            <a:off x="719999" y="1180316"/>
            <a:ext cx="7336631" cy="3471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7316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Category</a:t>
            </a:r>
            <a:br>
              <a:rPr lang="en-US" dirty="0"/>
            </a:br>
            <a:br>
              <a:rPr lang="en-US" dirty="0"/>
            </a:br>
            <a:br>
              <a:rPr lang="en-US" dirty="0"/>
            </a:br>
            <a:br>
              <a:rPr lang="en-US" dirty="0"/>
            </a:br>
            <a:br>
              <a:rPr lang="en-US" dirty="0"/>
            </a:br>
            <a:br>
              <a:rPr lang="en-US" dirty="0"/>
            </a:br>
            <a:endParaRPr dirty="0"/>
          </a:p>
        </p:txBody>
      </p:sp>
      <p:pic>
        <p:nvPicPr>
          <p:cNvPr id="6" name="Picture 5">
            <a:extLst>
              <a:ext uri="{FF2B5EF4-FFF2-40B4-BE49-F238E27FC236}">
                <a16:creationId xmlns:a16="http://schemas.microsoft.com/office/drawing/2014/main" id="{A712FA2E-54C7-8BD7-8D5F-330745E85C75}"/>
              </a:ext>
            </a:extLst>
          </p:cNvPr>
          <p:cNvPicPr>
            <a:picLocks noChangeAspect="1"/>
          </p:cNvPicPr>
          <p:nvPr/>
        </p:nvPicPr>
        <p:blipFill>
          <a:blip r:embed="rId3"/>
          <a:stretch>
            <a:fillRect/>
          </a:stretch>
        </p:blipFill>
        <p:spPr>
          <a:xfrm>
            <a:off x="1192499" y="1176517"/>
            <a:ext cx="6759001" cy="32454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9677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Category</a:t>
            </a:r>
            <a:br>
              <a:rPr lang="en-US" dirty="0"/>
            </a:b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1CF8F722-A2A7-31EF-77EF-522298090094}"/>
              </a:ext>
            </a:extLst>
          </p:cNvPr>
          <p:cNvPicPr>
            <a:picLocks noChangeAspect="1"/>
          </p:cNvPicPr>
          <p:nvPr/>
        </p:nvPicPr>
        <p:blipFill>
          <a:blip r:embed="rId3"/>
          <a:stretch>
            <a:fillRect/>
          </a:stretch>
        </p:blipFill>
        <p:spPr>
          <a:xfrm>
            <a:off x="929448" y="1223282"/>
            <a:ext cx="6965156" cy="33167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0150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Product</a:t>
            </a: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DEA77439-A3F2-4565-543A-6944526835AB}"/>
              </a:ext>
            </a:extLst>
          </p:cNvPr>
          <p:cNvPicPr>
            <a:picLocks noChangeAspect="1"/>
          </p:cNvPicPr>
          <p:nvPr/>
        </p:nvPicPr>
        <p:blipFill>
          <a:blip r:embed="rId3"/>
          <a:stretch>
            <a:fillRect/>
          </a:stretch>
        </p:blipFill>
        <p:spPr>
          <a:xfrm>
            <a:off x="964969" y="1170297"/>
            <a:ext cx="6894113" cy="3287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2407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52168"/>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Product</a:t>
            </a:r>
            <a:br>
              <a:rPr lang="en-US" dirty="0"/>
            </a:br>
            <a:br>
              <a:rPr lang="en-US" dirty="0"/>
            </a:br>
            <a:br>
              <a:rPr lang="en-US" dirty="0"/>
            </a:br>
            <a:br>
              <a:rPr lang="en-US" dirty="0"/>
            </a:br>
            <a:br>
              <a:rPr lang="en-US" dirty="0"/>
            </a:br>
            <a:endParaRPr dirty="0"/>
          </a:p>
        </p:txBody>
      </p:sp>
      <p:pic>
        <p:nvPicPr>
          <p:cNvPr id="4" name="Picture 3">
            <a:extLst>
              <a:ext uri="{FF2B5EF4-FFF2-40B4-BE49-F238E27FC236}">
                <a16:creationId xmlns:a16="http://schemas.microsoft.com/office/drawing/2014/main" id="{256D2DF1-7D36-18BE-5A39-6434A12AC0E9}"/>
              </a:ext>
            </a:extLst>
          </p:cNvPr>
          <p:cNvPicPr>
            <a:picLocks noChangeAspect="1"/>
          </p:cNvPicPr>
          <p:nvPr/>
        </p:nvPicPr>
        <p:blipFill>
          <a:blip r:embed="rId3"/>
          <a:stretch>
            <a:fillRect/>
          </a:stretch>
        </p:blipFill>
        <p:spPr>
          <a:xfrm>
            <a:off x="719999" y="1121775"/>
            <a:ext cx="7215188" cy="3438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4429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Order</a:t>
            </a:r>
            <a:br>
              <a:rPr lang="en-US" dirty="0"/>
            </a:br>
            <a:br>
              <a:rPr lang="en-US" dirty="0"/>
            </a:br>
            <a:br>
              <a:rPr lang="en-US" dirty="0"/>
            </a:br>
            <a:br>
              <a:rPr lang="en-US" dirty="0"/>
            </a:br>
            <a:br>
              <a:rPr lang="en-US" dirty="0"/>
            </a:br>
            <a:br>
              <a:rPr lang="en-US" dirty="0"/>
            </a:br>
            <a:endParaRPr dirty="0"/>
          </a:p>
        </p:txBody>
      </p:sp>
      <p:pic>
        <p:nvPicPr>
          <p:cNvPr id="3" name="Picture 2">
            <a:extLst>
              <a:ext uri="{FF2B5EF4-FFF2-40B4-BE49-F238E27FC236}">
                <a16:creationId xmlns:a16="http://schemas.microsoft.com/office/drawing/2014/main" id="{87065149-6D58-9066-B3E1-E105D433FB9B}"/>
              </a:ext>
            </a:extLst>
          </p:cNvPr>
          <p:cNvPicPr>
            <a:picLocks noChangeAspect="1"/>
          </p:cNvPicPr>
          <p:nvPr/>
        </p:nvPicPr>
        <p:blipFill>
          <a:blip r:embed="rId3"/>
          <a:stretch>
            <a:fillRect/>
          </a:stretch>
        </p:blipFill>
        <p:spPr>
          <a:xfrm>
            <a:off x="1314450" y="1370704"/>
            <a:ext cx="6090362" cy="2894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0398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Payment</a:t>
            </a:r>
            <a:br>
              <a:rPr lang="en-US" dirty="0"/>
            </a:br>
            <a:br>
              <a:rPr lang="en-US" dirty="0"/>
            </a:br>
            <a:br>
              <a:rPr lang="en-US" dirty="0"/>
            </a:br>
            <a:br>
              <a:rPr lang="en-US" dirty="0"/>
            </a:br>
            <a:br>
              <a:rPr lang="en-US" dirty="0"/>
            </a:br>
            <a:br>
              <a:rPr lang="en-US" dirty="0"/>
            </a:br>
            <a:endParaRPr dirty="0"/>
          </a:p>
        </p:txBody>
      </p:sp>
      <p:pic>
        <p:nvPicPr>
          <p:cNvPr id="3" name="Picture 2">
            <a:extLst>
              <a:ext uri="{FF2B5EF4-FFF2-40B4-BE49-F238E27FC236}">
                <a16:creationId xmlns:a16="http://schemas.microsoft.com/office/drawing/2014/main" id="{E901F23C-160F-11D3-E938-CD0A2C3C227C}"/>
              </a:ext>
            </a:extLst>
          </p:cNvPr>
          <p:cNvPicPr>
            <a:picLocks noChangeAspect="1"/>
          </p:cNvPicPr>
          <p:nvPr/>
        </p:nvPicPr>
        <p:blipFill>
          <a:blip r:embed="rId3"/>
          <a:stretch>
            <a:fillRect/>
          </a:stretch>
        </p:blipFill>
        <p:spPr>
          <a:xfrm>
            <a:off x="1285875" y="1300163"/>
            <a:ext cx="6397783" cy="3028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4608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4"/>
          <p:cNvSpPr txBox="1">
            <a:spLocks noGrp="1"/>
          </p:cNvSpPr>
          <p:nvPr>
            <p:ph type="title"/>
          </p:nvPr>
        </p:nvSpPr>
        <p:spPr>
          <a:xfrm>
            <a:off x="400051" y="445024"/>
            <a:ext cx="8023950" cy="4191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Contact</a:t>
            </a:r>
            <a:br>
              <a:rPr lang="en-US" dirty="0"/>
            </a:br>
            <a:br>
              <a:rPr lang="en-US" dirty="0"/>
            </a:br>
            <a:br>
              <a:rPr lang="en-US" dirty="0"/>
            </a:br>
            <a:br>
              <a:rPr lang="en-US" dirty="0"/>
            </a:br>
            <a:br>
              <a:rPr lang="en-US" dirty="0"/>
            </a:br>
            <a:br>
              <a:rPr lang="en-US" dirty="0"/>
            </a:br>
            <a:endParaRPr dirty="0"/>
          </a:p>
        </p:txBody>
      </p:sp>
      <p:pic>
        <p:nvPicPr>
          <p:cNvPr id="3" name="Picture 2">
            <a:extLst>
              <a:ext uri="{FF2B5EF4-FFF2-40B4-BE49-F238E27FC236}">
                <a16:creationId xmlns:a16="http://schemas.microsoft.com/office/drawing/2014/main" id="{3B3CA730-EA10-5C59-505B-C03368E06CC9}"/>
              </a:ext>
            </a:extLst>
          </p:cNvPr>
          <p:cNvPicPr>
            <a:picLocks noChangeAspect="1"/>
          </p:cNvPicPr>
          <p:nvPr/>
        </p:nvPicPr>
        <p:blipFill>
          <a:blip r:embed="rId3"/>
          <a:stretch>
            <a:fillRect/>
          </a:stretch>
        </p:blipFill>
        <p:spPr>
          <a:xfrm>
            <a:off x="985838" y="1423167"/>
            <a:ext cx="6472238" cy="30923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5835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2" name="Google Shape;282;p36"/>
          <p:cNvSpPr txBox="1">
            <a:spLocks noGrp="1"/>
          </p:cNvSpPr>
          <p:nvPr>
            <p:ph type="title" idx="2"/>
          </p:nvPr>
        </p:nvSpPr>
        <p:spPr>
          <a:xfrm>
            <a:off x="713241" y="615701"/>
            <a:ext cx="39957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Websites</a:t>
            </a:r>
            <a:endParaRPr dirty="0"/>
          </a:p>
        </p:txBody>
      </p:sp>
      <p:sp>
        <p:nvSpPr>
          <p:cNvPr id="283" name="Google Shape;283;p36"/>
          <p:cNvSpPr txBox="1">
            <a:spLocks noGrp="1"/>
          </p:cNvSpPr>
          <p:nvPr>
            <p:ph type="subTitle" idx="3"/>
          </p:nvPr>
        </p:nvSpPr>
        <p:spPr>
          <a:xfrm>
            <a:off x="713241" y="1390642"/>
            <a:ext cx="3546339" cy="2754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https://www.free-css.com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u="sng" dirty="0">
                <a:hlinkClick r:id="rId4"/>
              </a:rPr>
              <a:t>https://themewagon.com/themes/corona-free-responsive-bootstrap-4-admin-dashboard-template</a:t>
            </a:r>
            <a:endParaRPr lang="en-US" u="sng" dirty="0"/>
          </a:p>
          <a:p>
            <a:pPr marL="0" lvl="0" indent="0" algn="l" rtl="0">
              <a:spcBef>
                <a:spcPts val="0"/>
              </a:spcBef>
              <a:spcAft>
                <a:spcPts val="0"/>
              </a:spcAft>
              <a:buNone/>
            </a:pPr>
            <a:endParaRPr lang="en-US" u="sng" dirty="0"/>
          </a:p>
          <a:p>
            <a:pPr marL="0" lvl="0" indent="0" algn="l" rtl="0">
              <a:spcBef>
                <a:spcPts val="0"/>
              </a:spcBef>
              <a:spcAft>
                <a:spcPts val="0"/>
              </a:spcAft>
              <a:buNone/>
            </a:pPr>
            <a:r>
              <a:rPr lang="en-US" u="sng" dirty="0"/>
              <a:t>https://www.img2go.com/result#j=41e0242a-2b33-4f73-a4b0-48543c34ec05</a:t>
            </a:r>
          </a:p>
          <a:p>
            <a:pPr marL="0" lvl="0" indent="0" algn="l" rtl="0">
              <a:spcBef>
                <a:spcPts val="0"/>
              </a:spcBef>
              <a:spcAft>
                <a:spcPts val="0"/>
              </a:spcAft>
              <a:buNone/>
            </a:pPr>
            <a:endParaRPr lang="en-US" u="sng" dirty="0"/>
          </a:p>
          <a:p>
            <a:pPr marL="0" lvl="0" indent="0" algn="l" rtl="0">
              <a:spcBef>
                <a:spcPts val="0"/>
              </a:spcBef>
              <a:spcAft>
                <a:spcPts val="0"/>
              </a:spcAft>
              <a:buNone/>
            </a:pPr>
            <a:endParaRPr lang="en-US" u="sng" dirty="0"/>
          </a:p>
          <a:p>
            <a:pPr marL="0" lvl="0" indent="0" algn="l" rtl="0">
              <a:spcBef>
                <a:spcPts val="0"/>
              </a:spcBef>
              <a:spcAft>
                <a:spcPts val="0"/>
              </a:spcAft>
              <a:buNone/>
            </a:pPr>
            <a:endParaRPr u="sng" dirty="0"/>
          </a:p>
        </p:txBody>
      </p:sp>
      <p:pic>
        <p:nvPicPr>
          <p:cNvPr id="286" name="Google Shape;286;p36"/>
          <p:cNvPicPr preferRelativeResize="0">
            <a:picLocks noGrp="1"/>
          </p:cNvPicPr>
          <p:nvPr>
            <p:ph type="pic" idx="6"/>
          </p:nvPr>
        </p:nvPicPr>
        <p:blipFill rotWithShape="1">
          <a:blip r:embed="rId5">
            <a:alphaModFix/>
          </a:blip>
          <a:srcRect t="11293" b="11301"/>
          <a:stretch/>
        </p:blipFill>
        <p:spPr>
          <a:xfrm>
            <a:off x="4708924" y="0"/>
            <a:ext cx="4435201" cy="5143501"/>
          </a:xfrm>
          <a:prstGeom prst="rect">
            <a:avLst/>
          </a:prstGeom>
        </p:spPr>
      </p:pic>
      <p:sp>
        <p:nvSpPr>
          <p:cNvPr id="287" name="Google Shape;287;p36"/>
          <p:cNvSpPr/>
          <p:nvPr/>
        </p:nvSpPr>
        <p:spPr>
          <a:xfrm>
            <a:off x="4363413" y="1085603"/>
            <a:ext cx="722826" cy="709145"/>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4096964" y="3783294"/>
            <a:ext cx="1373860" cy="1363228"/>
          </a:xfrm>
          <a:custGeom>
            <a:avLst/>
            <a:gdLst/>
            <a:ahLst/>
            <a:cxnLst/>
            <a:rect l="l" t="t" r="r" b="b"/>
            <a:pathLst>
              <a:path w="121473" h="120533" extrusionOk="0">
                <a:moveTo>
                  <a:pt x="60711" y="0"/>
                </a:moveTo>
                <a:cubicBezTo>
                  <a:pt x="57772" y="0"/>
                  <a:pt x="54914" y="1728"/>
                  <a:pt x="53592" y="4941"/>
                </a:cubicBezTo>
                <a:cubicBezTo>
                  <a:pt x="51966" y="8885"/>
                  <a:pt x="50442" y="12841"/>
                  <a:pt x="48854" y="16798"/>
                </a:cubicBezTo>
                <a:cubicBezTo>
                  <a:pt x="47489" y="20192"/>
                  <a:pt x="44922" y="22028"/>
                  <a:pt x="41846" y="22028"/>
                </a:cubicBezTo>
                <a:cubicBezTo>
                  <a:pt x="40661" y="22028"/>
                  <a:pt x="39401" y="21756"/>
                  <a:pt x="38105" y="21196"/>
                </a:cubicBezTo>
                <a:cubicBezTo>
                  <a:pt x="34199" y="19520"/>
                  <a:pt x="30293" y="17831"/>
                  <a:pt x="26399" y="16143"/>
                </a:cubicBezTo>
                <a:cubicBezTo>
                  <a:pt x="25456" y="15735"/>
                  <a:pt x="24480" y="15457"/>
                  <a:pt x="23452" y="15457"/>
                </a:cubicBezTo>
                <a:cubicBezTo>
                  <a:pt x="23368" y="15457"/>
                  <a:pt x="23283" y="15458"/>
                  <a:pt x="23199" y="15462"/>
                </a:cubicBezTo>
                <a:cubicBezTo>
                  <a:pt x="23186" y="15462"/>
                  <a:pt x="23173" y="15462"/>
                  <a:pt x="23160" y="15462"/>
                </a:cubicBezTo>
                <a:cubicBezTo>
                  <a:pt x="17713" y="15462"/>
                  <a:pt x="14030" y="20842"/>
                  <a:pt x="16117" y="25896"/>
                </a:cubicBezTo>
                <a:cubicBezTo>
                  <a:pt x="17818" y="29991"/>
                  <a:pt x="19670" y="34023"/>
                  <a:pt x="21434" y="38093"/>
                </a:cubicBezTo>
                <a:cubicBezTo>
                  <a:pt x="21989" y="39391"/>
                  <a:pt x="22317" y="40727"/>
                  <a:pt x="22115" y="42163"/>
                </a:cubicBezTo>
                <a:cubicBezTo>
                  <a:pt x="21674" y="45314"/>
                  <a:pt x="19897" y="47317"/>
                  <a:pt x="16974" y="48451"/>
                </a:cubicBezTo>
                <a:cubicBezTo>
                  <a:pt x="12904" y="50014"/>
                  <a:pt x="8846" y="51614"/>
                  <a:pt x="4801" y="53227"/>
                </a:cubicBezTo>
                <a:cubicBezTo>
                  <a:pt x="1802" y="54424"/>
                  <a:pt x="0" y="57083"/>
                  <a:pt x="0" y="60208"/>
                </a:cubicBezTo>
                <a:cubicBezTo>
                  <a:pt x="0" y="63434"/>
                  <a:pt x="1764" y="66092"/>
                  <a:pt x="4801" y="67302"/>
                </a:cubicBezTo>
                <a:cubicBezTo>
                  <a:pt x="8922" y="68940"/>
                  <a:pt x="13067" y="70528"/>
                  <a:pt x="17175" y="72166"/>
                </a:cubicBezTo>
                <a:cubicBezTo>
                  <a:pt x="21598" y="73943"/>
                  <a:pt x="23299" y="78303"/>
                  <a:pt x="21346" y="82637"/>
                </a:cubicBezTo>
                <a:cubicBezTo>
                  <a:pt x="19557" y="86619"/>
                  <a:pt x="17843" y="90626"/>
                  <a:pt x="16104" y="94621"/>
                </a:cubicBezTo>
                <a:cubicBezTo>
                  <a:pt x="15625" y="95667"/>
                  <a:pt x="15436" y="96813"/>
                  <a:pt x="15525" y="97947"/>
                </a:cubicBezTo>
                <a:cubicBezTo>
                  <a:pt x="15955" y="102262"/>
                  <a:pt x="19250" y="105081"/>
                  <a:pt x="23097" y="105081"/>
                </a:cubicBezTo>
                <a:cubicBezTo>
                  <a:pt x="24204" y="105081"/>
                  <a:pt x="25357" y="104847"/>
                  <a:pt x="26500" y="104349"/>
                </a:cubicBezTo>
                <a:cubicBezTo>
                  <a:pt x="30394" y="102648"/>
                  <a:pt x="34300" y="100959"/>
                  <a:pt x="38206" y="99296"/>
                </a:cubicBezTo>
                <a:cubicBezTo>
                  <a:pt x="39449" y="98762"/>
                  <a:pt x="40668" y="98504"/>
                  <a:pt x="41820" y="98504"/>
                </a:cubicBezTo>
                <a:cubicBezTo>
                  <a:pt x="44884" y="98504"/>
                  <a:pt x="47476" y="100328"/>
                  <a:pt x="48804" y="103643"/>
                </a:cubicBezTo>
                <a:cubicBezTo>
                  <a:pt x="50366" y="107512"/>
                  <a:pt x="51903" y="111405"/>
                  <a:pt x="53453" y="115286"/>
                </a:cubicBezTo>
                <a:cubicBezTo>
                  <a:pt x="53831" y="116206"/>
                  <a:pt x="54235" y="117101"/>
                  <a:pt x="54915" y="117857"/>
                </a:cubicBezTo>
                <a:cubicBezTo>
                  <a:pt x="56565" y="119669"/>
                  <a:pt x="58682" y="120533"/>
                  <a:pt x="60757" y="120533"/>
                </a:cubicBezTo>
                <a:cubicBezTo>
                  <a:pt x="63691" y="120533"/>
                  <a:pt x="66540" y="118806"/>
                  <a:pt x="67869" y="115589"/>
                </a:cubicBezTo>
                <a:cubicBezTo>
                  <a:pt x="69469" y="111720"/>
                  <a:pt x="70981" y="107827"/>
                  <a:pt x="72531" y="103945"/>
                </a:cubicBezTo>
                <a:cubicBezTo>
                  <a:pt x="73954" y="100388"/>
                  <a:pt x="76477" y="98511"/>
                  <a:pt x="79586" y="98511"/>
                </a:cubicBezTo>
                <a:cubicBezTo>
                  <a:pt x="80827" y="98511"/>
                  <a:pt x="82162" y="98810"/>
                  <a:pt x="83557" y="99422"/>
                </a:cubicBezTo>
                <a:cubicBezTo>
                  <a:pt x="87413" y="101110"/>
                  <a:pt x="91281" y="102786"/>
                  <a:pt x="95162" y="104437"/>
                </a:cubicBezTo>
                <a:cubicBezTo>
                  <a:pt x="96222" y="104886"/>
                  <a:pt x="97304" y="105105"/>
                  <a:pt x="98358" y="105105"/>
                </a:cubicBezTo>
                <a:cubicBezTo>
                  <a:pt x="100763" y="105105"/>
                  <a:pt x="103022" y="103966"/>
                  <a:pt x="104537" y="101829"/>
                </a:cubicBezTo>
                <a:cubicBezTo>
                  <a:pt x="106453" y="99157"/>
                  <a:pt x="106213" y="96360"/>
                  <a:pt x="104903" y="93499"/>
                </a:cubicBezTo>
                <a:cubicBezTo>
                  <a:pt x="103202" y="89770"/>
                  <a:pt x="101563" y="86002"/>
                  <a:pt x="99938" y="82222"/>
                </a:cubicBezTo>
                <a:cubicBezTo>
                  <a:pt x="99434" y="81037"/>
                  <a:pt x="99131" y="79802"/>
                  <a:pt x="99308" y="78479"/>
                </a:cubicBezTo>
                <a:cubicBezTo>
                  <a:pt x="99736" y="75342"/>
                  <a:pt x="101437" y="73262"/>
                  <a:pt x="104373" y="72128"/>
                </a:cubicBezTo>
                <a:cubicBezTo>
                  <a:pt x="108507" y="70515"/>
                  <a:pt x="112640" y="68928"/>
                  <a:pt x="116747" y="67252"/>
                </a:cubicBezTo>
                <a:cubicBezTo>
                  <a:pt x="119809" y="66017"/>
                  <a:pt x="121473" y="63371"/>
                  <a:pt x="121460" y="60094"/>
                </a:cubicBezTo>
                <a:cubicBezTo>
                  <a:pt x="121435" y="57058"/>
                  <a:pt x="119620" y="54399"/>
                  <a:pt x="116672" y="53227"/>
                </a:cubicBezTo>
                <a:cubicBezTo>
                  <a:pt x="112690" y="51639"/>
                  <a:pt x="108733" y="49951"/>
                  <a:pt x="104688" y="48552"/>
                </a:cubicBezTo>
                <a:cubicBezTo>
                  <a:pt x="100417" y="47078"/>
                  <a:pt x="97934" y="42504"/>
                  <a:pt x="100140" y="37791"/>
                </a:cubicBezTo>
                <a:cubicBezTo>
                  <a:pt x="101941" y="33948"/>
                  <a:pt x="103567" y="30016"/>
                  <a:pt x="105268" y="26110"/>
                </a:cubicBezTo>
                <a:cubicBezTo>
                  <a:pt x="105760" y="24988"/>
                  <a:pt x="106062" y="23804"/>
                  <a:pt x="105936" y="22582"/>
                </a:cubicBezTo>
                <a:cubicBezTo>
                  <a:pt x="105505" y="18267"/>
                  <a:pt x="102218" y="15448"/>
                  <a:pt x="98369" y="15448"/>
                </a:cubicBezTo>
                <a:cubicBezTo>
                  <a:pt x="97261" y="15448"/>
                  <a:pt x="96107" y="15682"/>
                  <a:pt x="94961" y="16180"/>
                </a:cubicBezTo>
                <a:cubicBezTo>
                  <a:pt x="91067" y="17882"/>
                  <a:pt x="87161" y="19558"/>
                  <a:pt x="83254" y="21233"/>
                </a:cubicBezTo>
                <a:cubicBezTo>
                  <a:pt x="82011" y="21767"/>
                  <a:pt x="80793" y="22025"/>
                  <a:pt x="79642" y="22025"/>
                </a:cubicBezTo>
                <a:cubicBezTo>
                  <a:pt x="76582" y="22025"/>
                  <a:pt x="73994" y="20201"/>
                  <a:pt x="72657" y="16886"/>
                </a:cubicBezTo>
                <a:cubicBezTo>
                  <a:pt x="71095" y="13018"/>
                  <a:pt x="69557" y="9124"/>
                  <a:pt x="68007" y="5243"/>
                </a:cubicBezTo>
                <a:cubicBezTo>
                  <a:pt x="67629" y="4323"/>
                  <a:pt x="67226" y="3428"/>
                  <a:pt x="66546" y="2672"/>
                </a:cubicBezTo>
                <a:cubicBezTo>
                  <a:pt x="64902" y="862"/>
                  <a:pt x="62787" y="0"/>
                  <a:pt x="60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720000" y="445025"/>
            <a:ext cx="70828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Profile</a:t>
            </a:r>
            <a:endParaRPr dirty="0"/>
          </a:p>
        </p:txBody>
      </p:sp>
      <p:graphicFrame>
        <p:nvGraphicFramePr>
          <p:cNvPr id="168" name="Google Shape;168;p28"/>
          <p:cNvGraphicFramePr/>
          <p:nvPr>
            <p:extLst>
              <p:ext uri="{D42A27DB-BD31-4B8C-83A1-F6EECF244321}">
                <p14:modId xmlns:p14="http://schemas.microsoft.com/office/powerpoint/2010/main" val="3708031039"/>
              </p:ext>
            </p:extLst>
          </p:nvPr>
        </p:nvGraphicFramePr>
        <p:xfrm>
          <a:off x="757237" y="1170432"/>
          <a:ext cx="6481981" cy="3644456"/>
        </p:xfrm>
        <a:graphic>
          <a:graphicData uri="http://schemas.openxmlformats.org/drawingml/2006/table">
            <a:tbl>
              <a:tblPr>
                <a:noFill/>
                <a:tableStyleId>{A0DC9045-E640-445B-8E69-D4F9DFD49F66}</a:tableStyleId>
              </a:tblPr>
              <a:tblGrid>
                <a:gridCol w="1151225">
                  <a:extLst>
                    <a:ext uri="{9D8B030D-6E8A-4147-A177-3AD203B41FA5}">
                      <a16:colId xmlns:a16="http://schemas.microsoft.com/office/drawing/2014/main" val="20000"/>
                    </a:ext>
                  </a:extLst>
                </a:gridCol>
                <a:gridCol w="5330756">
                  <a:extLst>
                    <a:ext uri="{9D8B030D-6E8A-4147-A177-3AD203B41FA5}">
                      <a16:colId xmlns:a16="http://schemas.microsoft.com/office/drawing/2014/main" val="20001"/>
                    </a:ext>
                  </a:extLst>
                </a:gridCol>
              </a:tblGrid>
              <a:tr h="669216">
                <a:tc>
                  <a:txBody>
                    <a:bodyPr/>
                    <a:lstStyle/>
                    <a:p>
                      <a:pPr marL="0" lvl="0" indent="0" algn="l" rtl="0">
                        <a:spcBef>
                          <a:spcPts val="0"/>
                        </a:spcBef>
                        <a:spcAft>
                          <a:spcPts val="0"/>
                        </a:spcAft>
                        <a:buNone/>
                      </a:pPr>
                      <a:r>
                        <a:rPr lang="en" sz="1000" b="1" u="sng" dirty="0">
                          <a:solidFill>
                            <a:schemeClr val="tx1"/>
                          </a:solidFill>
                          <a:latin typeface="Chivo"/>
                          <a:ea typeface="Chivo"/>
                          <a:cs typeface="Chivo"/>
                          <a:sym typeface="Chivo"/>
                        </a:rPr>
                        <a:t>Developed By </a:t>
                      </a:r>
                      <a:endParaRPr sz="1000" b="1" u="sng" dirty="0">
                        <a:solidFill>
                          <a:schemeClr val="tx1"/>
                        </a:solidFill>
                        <a:latin typeface="Chivo"/>
                        <a:ea typeface="Chivo"/>
                        <a:cs typeface="Chivo"/>
                        <a:sym typeface="Chiv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Chivo"/>
                          <a:ea typeface="Chivo"/>
                          <a:cs typeface="Chivo"/>
                          <a:sym typeface="Chivo"/>
                        </a:rPr>
                        <a:t>Ishita S Savera </a:t>
                      </a:r>
                      <a:endParaRPr sz="1000" dirty="0">
                        <a:solidFill>
                          <a:schemeClr val="dk1"/>
                        </a:solidFill>
                        <a:latin typeface="Chivo"/>
                        <a:ea typeface="Chivo"/>
                        <a:cs typeface="Chivo"/>
                        <a:sym typeface="Chiv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49966">
                <a:tc>
                  <a:txBody>
                    <a:bodyPr/>
                    <a:lstStyle/>
                    <a:p>
                      <a:pPr marL="0" lvl="0" indent="0" algn="l" rtl="0">
                        <a:spcBef>
                          <a:spcPts val="0"/>
                        </a:spcBef>
                        <a:spcAft>
                          <a:spcPts val="0"/>
                        </a:spcAft>
                        <a:buNone/>
                      </a:pPr>
                      <a:r>
                        <a:rPr lang="en-US" sz="1000" b="1" u="sng" dirty="0">
                          <a:solidFill>
                            <a:schemeClr val="tx1"/>
                          </a:solidFill>
                          <a:latin typeface="Chivo"/>
                          <a:ea typeface="Chivo"/>
                          <a:cs typeface="Chivo"/>
                          <a:sym typeface="Chivo"/>
                        </a:rPr>
                        <a:t>Operating System</a:t>
                      </a:r>
                      <a:endParaRPr sz="1000" b="1" u="sng" dirty="0">
                        <a:solidFill>
                          <a:schemeClr val="tx1"/>
                        </a:solidFill>
                        <a:latin typeface="Chivo"/>
                        <a:ea typeface="Chivo"/>
                        <a:cs typeface="Chivo"/>
                        <a:sym typeface="Chiv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chemeClr val="dk1"/>
                          </a:solidFill>
                          <a:latin typeface="Chivo"/>
                          <a:ea typeface="Chivo"/>
                          <a:cs typeface="Chivo"/>
                          <a:sym typeface="Chivo"/>
                        </a:rPr>
                        <a:t>Microsoft Windows 11</a:t>
                      </a:r>
                      <a:endParaRPr sz="1000" dirty="0">
                        <a:solidFill>
                          <a:schemeClr val="dk1"/>
                        </a:solidFill>
                        <a:latin typeface="Chivo"/>
                        <a:ea typeface="Chivo"/>
                        <a:cs typeface="Chivo"/>
                        <a:sym typeface="Chiv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40317">
                <a:tc>
                  <a:txBody>
                    <a:bodyPr/>
                    <a:lstStyle/>
                    <a:p>
                      <a:pPr marL="0" lvl="0" indent="0" algn="l" rtl="0">
                        <a:spcBef>
                          <a:spcPts val="0"/>
                        </a:spcBef>
                        <a:spcAft>
                          <a:spcPts val="0"/>
                        </a:spcAft>
                        <a:buNone/>
                      </a:pPr>
                      <a:r>
                        <a:rPr lang="en-US" sz="1000" b="1" u="sng" dirty="0">
                          <a:solidFill>
                            <a:schemeClr val="dk1"/>
                          </a:solidFill>
                          <a:latin typeface="Chivo"/>
                          <a:ea typeface="Chivo"/>
                          <a:cs typeface="Chivo"/>
                          <a:sym typeface="Chivo"/>
                        </a:rPr>
                        <a:t>Editor</a:t>
                      </a:r>
                      <a:endParaRPr sz="1000" b="1" u="sng" dirty="0">
                        <a:solidFill>
                          <a:schemeClr val="dk1"/>
                        </a:solidFill>
                        <a:latin typeface="Chivo"/>
                        <a:ea typeface="Chivo"/>
                        <a:cs typeface="Chivo"/>
                        <a:sym typeface="Chiv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Chivo"/>
                          <a:ea typeface="Chivo"/>
                          <a:cs typeface="Chivo"/>
                          <a:sym typeface="Chivo"/>
                        </a:rPr>
                        <a:t>Subline , Visual Studio Code</a:t>
                      </a:r>
                      <a:endParaRPr sz="1000" dirty="0">
                        <a:solidFill>
                          <a:schemeClr val="dk1"/>
                        </a:solidFill>
                        <a:latin typeface="Chivo"/>
                        <a:ea typeface="Chivo"/>
                        <a:cs typeface="Chivo"/>
                        <a:sym typeface="Chiv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81680">
                <a:tc>
                  <a:txBody>
                    <a:bodyPr/>
                    <a:lstStyle/>
                    <a:p>
                      <a:pPr marL="0" lvl="0" indent="0" algn="l" rtl="0">
                        <a:spcBef>
                          <a:spcPts val="0"/>
                        </a:spcBef>
                        <a:spcAft>
                          <a:spcPts val="0"/>
                        </a:spcAft>
                        <a:buNone/>
                      </a:pPr>
                      <a:r>
                        <a:rPr lang="en" sz="1000" b="1" u="sng" dirty="0">
                          <a:solidFill>
                            <a:schemeClr val="tx1"/>
                          </a:solidFill>
                          <a:latin typeface="Chivo"/>
                          <a:ea typeface="Chivo"/>
                          <a:cs typeface="Chivo"/>
                          <a:sym typeface="Chivo"/>
                        </a:rPr>
                        <a:t>Web Server</a:t>
                      </a:r>
                      <a:endParaRPr sz="1000" b="1" u="sng" dirty="0">
                        <a:solidFill>
                          <a:schemeClr val="tx1"/>
                        </a:solidFill>
                        <a:latin typeface="Chivo"/>
                        <a:ea typeface="Chivo"/>
                        <a:cs typeface="Chivo"/>
                        <a:sym typeface="Chiv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hivo"/>
                          <a:ea typeface="Chivo"/>
                          <a:cs typeface="Chivo"/>
                          <a:sym typeface="Chivo"/>
                        </a:rPr>
                        <a:t>Xampp</a:t>
                      </a:r>
                      <a:endParaRPr sz="1000" dirty="0">
                        <a:solidFill>
                          <a:schemeClr val="dk1"/>
                        </a:solidFill>
                        <a:latin typeface="Chivo"/>
                        <a:ea typeface="Chivo"/>
                        <a:cs typeface="Chivo"/>
                        <a:sym typeface="Chiv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85294">
                <a:tc>
                  <a:txBody>
                    <a:bodyPr/>
                    <a:lstStyle/>
                    <a:p>
                      <a:pPr marL="0" lvl="0" indent="0" algn="l" rtl="0">
                        <a:spcBef>
                          <a:spcPts val="0"/>
                        </a:spcBef>
                        <a:spcAft>
                          <a:spcPts val="0"/>
                        </a:spcAft>
                        <a:buNone/>
                      </a:pPr>
                      <a:r>
                        <a:rPr lang="en" sz="1000" b="1" u="sng" dirty="0">
                          <a:solidFill>
                            <a:schemeClr val="tx1"/>
                          </a:solidFill>
                          <a:latin typeface="Chivo"/>
                          <a:ea typeface="Chivo"/>
                          <a:cs typeface="Chivo"/>
                          <a:sym typeface="Chivo"/>
                        </a:rPr>
                        <a:t>Web Browser</a:t>
                      </a:r>
                      <a:endParaRPr sz="1000" b="1" u="sng" dirty="0">
                        <a:solidFill>
                          <a:schemeClr val="tx1"/>
                        </a:solidFill>
                        <a:latin typeface="Chivo"/>
                        <a:ea typeface="Chivo"/>
                        <a:cs typeface="Chivo"/>
                        <a:sym typeface="Chiv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chemeClr val="dk1"/>
                          </a:solidFill>
                          <a:latin typeface="Chivo"/>
                          <a:ea typeface="Chivo"/>
                          <a:cs typeface="Chivo"/>
                          <a:sym typeface="Chivo"/>
                        </a:rPr>
                        <a:t>Internet Explorer 6.0, Mozilla , Firefox, Google Chrome , Opera.</a:t>
                      </a:r>
                      <a:endParaRPr sz="1000" dirty="0">
                        <a:solidFill>
                          <a:schemeClr val="dk1"/>
                        </a:solidFill>
                        <a:latin typeface="Chivo"/>
                        <a:ea typeface="Chivo"/>
                        <a:cs typeface="Chivo"/>
                        <a:sym typeface="Chiv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717983">
                <a:tc>
                  <a:txBody>
                    <a:bodyPr/>
                    <a:lstStyle/>
                    <a:p>
                      <a:pPr marL="0" lvl="0" indent="0" algn="l" rtl="0">
                        <a:spcBef>
                          <a:spcPts val="0"/>
                        </a:spcBef>
                        <a:spcAft>
                          <a:spcPts val="0"/>
                        </a:spcAft>
                        <a:buNone/>
                      </a:pPr>
                      <a:r>
                        <a:rPr lang="en-US" sz="1000" b="1" u="sng" dirty="0">
                          <a:solidFill>
                            <a:schemeClr val="dk1"/>
                          </a:solidFill>
                          <a:latin typeface="Chivo"/>
                          <a:ea typeface="Chivo"/>
                          <a:cs typeface="Chivo"/>
                          <a:sym typeface="Chivo"/>
                        </a:rPr>
                        <a:t>Guided By</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Chivo"/>
                          <a:ea typeface="Chivo"/>
                          <a:cs typeface="Chivo"/>
                          <a:sym typeface="Chivo"/>
                        </a:rPr>
                        <a:t>Prof. Nidhi Chitroda</a:t>
                      </a:r>
                      <a:endParaRPr sz="1000" dirty="0">
                        <a:solidFill>
                          <a:schemeClr val="dk1"/>
                        </a:solidFill>
                        <a:latin typeface="Chivo"/>
                        <a:ea typeface="Chivo"/>
                        <a:cs typeface="Chivo"/>
                        <a:sym typeface="Chiv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2" name="Google Shape;172;p28"/>
          <p:cNvSpPr/>
          <p:nvPr/>
        </p:nvSpPr>
        <p:spPr>
          <a:xfrm>
            <a:off x="8069362" y="4249425"/>
            <a:ext cx="722826" cy="709145"/>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1284000" y="1045078"/>
            <a:ext cx="6576000" cy="10123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Thank You !</a:t>
            </a:r>
            <a:endParaRPr dirty="0"/>
          </a:p>
        </p:txBody>
      </p:sp>
      <p:pic>
        <p:nvPicPr>
          <p:cNvPr id="295" name="Google Shape;295;p37"/>
          <p:cNvPicPr preferRelativeResize="0">
            <a:picLocks noGrp="1"/>
          </p:cNvPicPr>
          <p:nvPr>
            <p:ph type="pic" idx="2"/>
          </p:nvPr>
        </p:nvPicPr>
        <p:blipFill rotWithShape="1">
          <a:blip r:embed="rId3">
            <a:alphaModFix/>
          </a:blip>
          <a:srcRect t="46112" b="12438"/>
          <a:stretch/>
        </p:blipFill>
        <p:spPr>
          <a:xfrm>
            <a:off x="0" y="2610800"/>
            <a:ext cx="9154202" cy="2532600"/>
          </a:xfrm>
          <a:prstGeom prst="rect">
            <a:avLst/>
          </a:prstGeom>
        </p:spPr>
      </p:pic>
      <p:sp>
        <p:nvSpPr>
          <p:cNvPr id="296" name="Google Shape;296;p37"/>
          <p:cNvSpPr/>
          <p:nvPr/>
        </p:nvSpPr>
        <p:spPr>
          <a:xfrm>
            <a:off x="8037448" y="405523"/>
            <a:ext cx="786654" cy="771765"/>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37"/>
          <p:cNvGrpSpPr/>
          <p:nvPr/>
        </p:nvGrpSpPr>
        <p:grpSpPr>
          <a:xfrm>
            <a:off x="503197" y="2226142"/>
            <a:ext cx="780811" cy="780811"/>
            <a:chOff x="1670425" y="3680175"/>
            <a:chExt cx="1364100" cy="1364100"/>
          </a:xfrm>
        </p:grpSpPr>
        <p:sp>
          <p:nvSpPr>
            <p:cNvPr id="298" name="Google Shape;298;p37"/>
            <p:cNvSpPr/>
            <p:nvPr/>
          </p:nvSpPr>
          <p:spPr>
            <a:xfrm>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rot="5400000">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rot="8100000">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rot="-8100000" flipH="1">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713225" y="762275"/>
            <a:ext cx="3004500" cy="7379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Abstract</a:t>
            </a:r>
            <a:endParaRPr dirty="0"/>
          </a:p>
        </p:txBody>
      </p:sp>
      <p:sp>
        <p:nvSpPr>
          <p:cNvPr id="196" name="Google Shape;196;p30"/>
          <p:cNvSpPr txBox="1">
            <a:spLocks noGrp="1"/>
          </p:cNvSpPr>
          <p:nvPr>
            <p:ph type="subTitle" idx="1"/>
          </p:nvPr>
        </p:nvSpPr>
        <p:spPr>
          <a:xfrm>
            <a:off x="713225" y="1593056"/>
            <a:ext cx="4294800" cy="2788169"/>
          </a:xfrm>
          <a:prstGeom prst="rect">
            <a:avLst/>
          </a:prstGeom>
        </p:spPr>
        <p:txBody>
          <a:bodyPr spcFirstLastPara="1" wrap="square" lIns="91425" tIns="91425" rIns="91425" bIns="91425" anchor="t" anchorCtr="0">
            <a:noAutofit/>
          </a:bodyPr>
          <a:lstStyle/>
          <a:p>
            <a:pPr marL="171450" indent="-171450"/>
            <a:r>
              <a:rPr lang="en-US" b="0" i="0" dirty="0">
                <a:solidFill>
                  <a:schemeClr val="bg1">
                    <a:lumMod val="10000"/>
                  </a:schemeClr>
                </a:solidFill>
                <a:effectLst/>
                <a:latin typeface="Söhne"/>
              </a:rPr>
              <a:t>A cosmetic shop serves as a retail space where customers can purchase a variety of beauty and personal care products. The primary purpose of a cosmetic shop is to provide consumers with a convenient and dedicated space to explore, try, and purchase a wide range of cosmetic items.</a:t>
            </a:r>
            <a:endParaRPr dirty="0">
              <a:solidFill>
                <a:schemeClr val="bg1">
                  <a:lumMod val="10000"/>
                </a:schemeClr>
              </a:solidFill>
            </a:endParaRPr>
          </a:p>
        </p:txBody>
      </p:sp>
      <p:pic>
        <p:nvPicPr>
          <p:cNvPr id="197" name="Google Shape;197;p30"/>
          <p:cNvPicPr preferRelativeResize="0">
            <a:picLocks noGrp="1"/>
          </p:cNvPicPr>
          <p:nvPr>
            <p:ph type="pic" idx="2"/>
          </p:nvPr>
        </p:nvPicPr>
        <p:blipFill rotWithShape="1">
          <a:blip r:embed="rId3">
            <a:alphaModFix/>
          </a:blip>
          <a:srcRect l="2927" r="2927"/>
          <a:stretch/>
        </p:blipFill>
        <p:spPr>
          <a:xfrm>
            <a:off x="5911800" y="0"/>
            <a:ext cx="3232200" cy="5143500"/>
          </a:xfrm>
          <a:prstGeom prst="rect">
            <a:avLst/>
          </a:prstGeom>
        </p:spPr>
      </p:pic>
      <p:sp>
        <p:nvSpPr>
          <p:cNvPr id="198" name="Google Shape;198;p30"/>
          <p:cNvSpPr/>
          <p:nvPr/>
        </p:nvSpPr>
        <p:spPr>
          <a:xfrm>
            <a:off x="5308662" y="474275"/>
            <a:ext cx="1209264" cy="1199906"/>
          </a:xfrm>
          <a:custGeom>
            <a:avLst/>
            <a:gdLst/>
            <a:ahLst/>
            <a:cxnLst/>
            <a:rect l="l" t="t" r="r" b="b"/>
            <a:pathLst>
              <a:path w="121473" h="120533" extrusionOk="0">
                <a:moveTo>
                  <a:pt x="60711" y="0"/>
                </a:moveTo>
                <a:cubicBezTo>
                  <a:pt x="57772" y="0"/>
                  <a:pt x="54914" y="1728"/>
                  <a:pt x="53592" y="4941"/>
                </a:cubicBezTo>
                <a:cubicBezTo>
                  <a:pt x="51966" y="8885"/>
                  <a:pt x="50442" y="12841"/>
                  <a:pt x="48854" y="16798"/>
                </a:cubicBezTo>
                <a:cubicBezTo>
                  <a:pt x="47489" y="20192"/>
                  <a:pt x="44922" y="22028"/>
                  <a:pt x="41846" y="22028"/>
                </a:cubicBezTo>
                <a:cubicBezTo>
                  <a:pt x="40661" y="22028"/>
                  <a:pt x="39401" y="21756"/>
                  <a:pt x="38105" y="21196"/>
                </a:cubicBezTo>
                <a:cubicBezTo>
                  <a:pt x="34199" y="19520"/>
                  <a:pt x="30293" y="17831"/>
                  <a:pt x="26399" y="16143"/>
                </a:cubicBezTo>
                <a:cubicBezTo>
                  <a:pt x="25456" y="15735"/>
                  <a:pt x="24480" y="15457"/>
                  <a:pt x="23452" y="15457"/>
                </a:cubicBezTo>
                <a:cubicBezTo>
                  <a:pt x="23368" y="15457"/>
                  <a:pt x="23283" y="15458"/>
                  <a:pt x="23199" y="15462"/>
                </a:cubicBezTo>
                <a:cubicBezTo>
                  <a:pt x="23186" y="15462"/>
                  <a:pt x="23173" y="15462"/>
                  <a:pt x="23160" y="15462"/>
                </a:cubicBezTo>
                <a:cubicBezTo>
                  <a:pt x="17713" y="15462"/>
                  <a:pt x="14030" y="20842"/>
                  <a:pt x="16117" y="25896"/>
                </a:cubicBezTo>
                <a:cubicBezTo>
                  <a:pt x="17818" y="29991"/>
                  <a:pt x="19670" y="34023"/>
                  <a:pt x="21434" y="38093"/>
                </a:cubicBezTo>
                <a:cubicBezTo>
                  <a:pt x="21989" y="39391"/>
                  <a:pt x="22317" y="40727"/>
                  <a:pt x="22115" y="42163"/>
                </a:cubicBezTo>
                <a:cubicBezTo>
                  <a:pt x="21674" y="45314"/>
                  <a:pt x="19897" y="47317"/>
                  <a:pt x="16974" y="48451"/>
                </a:cubicBezTo>
                <a:cubicBezTo>
                  <a:pt x="12904" y="50014"/>
                  <a:pt x="8846" y="51614"/>
                  <a:pt x="4801" y="53227"/>
                </a:cubicBezTo>
                <a:cubicBezTo>
                  <a:pt x="1802" y="54424"/>
                  <a:pt x="0" y="57083"/>
                  <a:pt x="0" y="60208"/>
                </a:cubicBezTo>
                <a:cubicBezTo>
                  <a:pt x="0" y="63434"/>
                  <a:pt x="1764" y="66092"/>
                  <a:pt x="4801" y="67302"/>
                </a:cubicBezTo>
                <a:cubicBezTo>
                  <a:pt x="8922" y="68940"/>
                  <a:pt x="13067" y="70528"/>
                  <a:pt x="17175" y="72166"/>
                </a:cubicBezTo>
                <a:cubicBezTo>
                  <a:pt x="21598" y="73943"/>
                  <a:pt x="23299" y="78303"/>
                  <a:pt x="21346" y="82637"/>
                </a:cubicBezTo>
                <a:cubicBezTo>
                  <a:pt x="19557" y="86619"/>
                  <a:pt x="17843" y="90626"/>
                  <a:pt x="16104" y="94621"/>
                </a:cubicBezTo>
                <a:cubicBezTo>
                  <a:pt x="15625" y="95667"/>
                  <a:pt x="15436" y="96813"/>
                  <a:pt x="15525" y="97947"/>
                </a:cubicBezTo>
                <a:cubicBezTo>
                  <a:pt x="15955" y="102262"/>
                  <a:pt x="19250" y="105081"/>
                  <a:pt x="23097" y="105081"/>
                </a:cubicBezTo>
                <a:cubicBezTo>
                  <a:pt x="24204" y="105081"/>
                  <a:pt x="25357" y="104847"/>
                  <a:pt x="26500" y="104349"/>
                </a:cubicBezTo>
                <a:cubicBezTo>
                  <a:pt x="30394" y="102648"/>
                  <a:pt x="34300" y="100959"/>
                  <a:pt x="38206" y="99296"/>
                </a:cubicBezTo>
                <a:cubicBezTo>
                  <a:pt x="39449" y="98762"/>
                  <a:pt x="40668" y="98504"/>
                  <a:pt x="41820" y="98504"/>
                </a:cubicBezTo>
                <a:cubicBezTo>
                  <a:pt x="44884" y="98504"/>
                  <a:pt x="47476" y="100328"/>
                  <a:pt x="48804" y="103643"/>
                </a:cubicBezTo>
                <a:cubicBezTo>
                  <a:pt x="50366" y="107512"/>
                  <a:pt x="51903" y="111405"/>
                  <a:pt x="53453" y="115286"/>
                </a:cubicBezTo>
                <a:cubicBezTo>
                  <a:pt x="53831" y="116206"/>
                  <a:pt x="54235" y="117101"/>
                  <a:pt x="54915" y="117857"/>
                </a:cubicBezTo>
                <a:cubicBezTo>
                  <a:pt x="56565" y="119669"/>
                  <a:pt x="58682" y="120533"/>
                  <a:pt x="60757" y="120533"/>
                </a:cubicBezTo>
                <a:cubicBezTo>
                  <a:pt x="63691" y="120533"/>
                  <a:pt x="66540" y="118806"/>
                  <a:pt x="67869" y="115589"/>
                </a:cubicBezTo>
                <a:cubicBezTo>
                  <a:pt x="69469" y="111720"/>
                  <a:pt x="70981" y="107827"/>
                  <a:pt x="72531" y="103945"/>
                </a:cubicBezTo>
                <a:cubicBezTo>
                  <a:pt x="73954" y="100388"/>
                  <a:pt x="76477" y="98511"/>
                  <a:pt x="79586" y="98511"/>
                </a:cubicBezTo>
                <a:cubicBezTo>
                  <a:pt x="80827" y="98511"/>
                  <a:pt x="82162" y="98810"/>
                  <a:pt x="83557" y="99422"/>
                </a:cubicBezTo>
                <a:cubicBezTo>
                  <a:pt x="87413" y="101110"/>
                  <a:pt x="91281" y="102786"/>
                  <a:pt x="95162" y="104437"/>
                </a:cubicBezTo>
                <a:cubicBezTo>
                  <a:pt x="96222" y="104886"/>
                  <a:pt x="97304" y="105105"/>
                  <a:pt x="98358" y="105105"/>
                </a:cubicBezTo>
                <a:cubicBezTo>
                  <a:pt x="100763" y="105105"/>
                  <a:pt x="103022" y="103966"/>
                  <a:pt x="104537" y="101829"/>
                </a:cubicBezTo>
                <a:cubicBezTo>
                  <a:pt x="106453" y="99157"/>
                  <a:pt x="106213" y="96360"/>
                  <a:pt x="104903" y="93499"/>
                </a:cubicBezTo>
                <a:cubicBezTo>
                  <a:pt x="103202" y="89770"/>
                  <a:pt x="101563" y="86002"/>
                  <a:pt x="99938" y="82222"/>
                </a:cubicBezTo>
                <a:cubicBezTo>
                  <a:pt x="99434" y="81037"/>
                  <a:pt x="99131" y="79802"/>
                  <a:pt x="99308" y="78479"/>
                </a:cubicBezTo>
                <a:cubicBezTo>
                  <a:pt x="99736" y="75342"/>
                  <a:pt x="101437" y="73262"/>
                  <a:pt x="104373" y="72128"/>
                </a:cubicBezTo>
                <a:cubicBezTo>
                  <a:pt x="108507" y="70515"/>
                  <a:pt x="112640" y="68928"/>
                  <a:pt x="116747" y="67252"/>
                </a:cubicBezTo>
                <a:cubicBezTo>
                  <a:pt x="119809" y="66017"/>
                  <a:pt x="121473" y="63371"/>
                  <a:pt x="121460" y="60094"/>
                </a:cubicBezTo>
                <a:cubicBezTo>
                  <a:pt x="121435" y="57058"/>
                  <a:pt x="119620" y="54399"/>
                  <a:pt x="116672" y="53227"/>
                </a:cubicBezTo>
                <a:cubicBezTo>
                  <a:pt x="112690" y="51639"/>
                  <a:pt x="108733" y="49951"/>
                  <a:pt x="104688" y="48552"/>
                </a:cubicBezTo>
                <a:cubicBezTo>
                  <a:pt x="100417" y="47078"/>
                  <a:pt x="97934" y="42504"/>
                  <a:pt x="100140" y="37791"/>
                </a:cubicBezTo>
                <a:cubicBezTo>
                  <a:pt x="101941" y="33948"/>
                  <a:pt x="103567" y="30016"/>
                  <a:pt x="105268" y="26110"/>
                </a:cubicBezTo>
                <a:cubicBezTo>
                  <a:pt x="105760" y="24988"/>
                  <a:pt x="106062" y="23804"/>
                  <a:pt x="105936" y="22582"/>
                </a:cubicBezTo>
                <a:cubicBezTo>
                  <a:pt x="105505" y="18267"/>
                  <a:pt x="102218" y="15448"/>
                  <a:pt x="98369" y="15448"/>
                </a:cubicBezTo>
                <a:cubicBezTo>
                  <a:pt x="97261" y="15448"/>
                  <a:pt x="96107" y="15682"/>
                  <a:pt x="94961" y="16180"/>
                </a:cubicBezTo>
                <a:cubicBezTo>
                  <a:pt x="91067" y="17882"/>
                  <a:pt x="87161" y="19558"/>
                  <a:pt x="83254" y="21233"/>
                </a:cubicBezTo>
                <a:cubicBezTo>
                  <a:pt x="82011" y="21767"/>
                  <a:pt x="80793" y="22025"/>
                  <a:pt x="79642" y="22025"/>
                </a:cubicBezTo>
                <a:cubicBezTo>
                  <a:pt x="76582" y="22025"/>
                  <a:pt x="73994" y="20201"/>
                  <a:pt x="72657" y="16886"/>
                </a:cubicBezTo>
                <a:cubicBezTo>
                  <a:pt x="71095" y="13018"/>
                  <a:pt x="69557" y="9124"/>
                  <a:pt x="68007" y="5243"/>
                </a:cubicBezTo>
                <a:cubicBezTo>
                  <a:pt x="67629" y="4323"/>
                  <a:pt x="67226" y="3428"/>
                  <a:pt x="66546" y="2672"/>
                </a:cubicBezTo>
                <a:cubicBezTo>
                  <a:pt x="64902" y="862"/>
                  <a:pt x="62787" y="0"/>
                  <a:pt x="60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30"/>
          <p:cNvGrpSpPr/>
          <p:nvPr/>
        </p:nvGrpSpPr>
        <p:grpSpPr>
          <a:xfrm>
            <a:off x="5551957" y="3949500"/>
            <a:ext cx="722700" cy="722700"/>
            <a:chOff x="1670425" y="3680175"/>
            <a:chExt cx="1364100" cy="1364100"/>
          </a:xfrm>
        </p:grpSpPr>
        <p:sp>
          <p:nvSpPr>
            <p:cNvPr id="200" name="Google Shape;200;p30"/>
            <p:cNvSpPr/>
            <p:nvPr/>
          </p:nvSpPr>
          <p:spPr>
            <a:xfrm>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rot="5400000">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rot="8100000">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rot="-8100000" flipH="1">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0;p27">
            <a:extLst>
              <a:ext uri="{FF2B5EF4-FFF2-40B4-BE49-F238E27FC236}">
                <a16:creationId xmlns:a16="http://schemas.microsoft.com/office/drawing/2014/main" id="{A328425C-7AD7-6EBB-FB79-8363CF21D824}"/>
              </a:ext>
            </a:extLst>
          </p:cNvPr>
          <p:cNvSpPr/>
          <p:nvPr/>
        </p:nvSpPr>
        <p:spPr>
          <a:xfrm>
            <a:off x="105748" y="3396629"/>
            <a:ext cx="722826" cy="709145"/>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AAEE1B9-1D83-45F7-B390-CBE7B0B3913A}"/>
            </a:ext>
          </a:extLst>
        </p:cNvPr>
        <p:cNvGrpSpPr/>
        <p:nvPr/>
      </p:nvGrpSpPr>
      <p:grpSpPr>
        <a:xfrm>
          <a:off x="0" y="0"/>
          <a:ext cx="0" cy="0"/>
          <a:chOff x="0" y="0"/>
          <a:chExt cx="0" cy="0"/>
        </a:xfrm>
      </p:grpSpPr>
      <p:sp>
        <p:nvSpPr>
          <p:cNvPr id="195" name="Google Shape;195;p30">
            <a:extLst>
              <a:ext uri="{FF2B5EF4-FFF2-40B4-BE49-F238E27FC236}">
                <a16:creationId xmlns:a16="http://schemas.microsoft.com/office/drawing/2014/main" id="{29BABD29-96C0-D421-BC97-0422D0FB7D4A}"/>
              </a:ext>
            </a:extLst>
          </p:cNvPr>
          <p:cNvSpPr txBox="1">
            <a:spLocks noGrp="1"/>
          </p:cNvSpPr>
          <p:nvPr>
            <p:ph type="title"/>
          </p:nvPr>
        </p:nvSpPr>
        <p:spPr>
          <a:xfrm>
            <a:off x="713224" y="627889"/>
            <a:ext cx="7566381" cy="70914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dirty="0"/>
              <a:t>Problems of Existing System</a:t>
            </a:r>
            <a:endParaRPr dirty="0"/>
          </a:p>
        </p:txBody>
      </p:sp>
      <p:sp>
        <p:nvSpPr>
          <p:cNvPr id="196" name="Google Shape;196;p30">
            <a:extLst>
              <a:ext uri="{FF2B5EF4-FFF2-40B4-BE49-F238E27FC236}">
                <a16:creationId xmlns:a16="http://schemas.microsoft.com/office/drawing/2014/main" id="{5F3CE40F-C3E3-EB58-AD0C-2BCA690D839A}"/>
              </a:ext>
            </a:extLst>
          </p:cNvPr>
          <p:cNvSpPr txBox="1">
            <a:spLocks noGrp="1"/>
          </p:cNvSpPr>
          <p:nvPr>
            <p:ph type="subTitle" idx="1"/>
          </p:nvPr>
        </p:nvSpPr>
        <p:spPr>
          <a:xfrm>
            <a:off x="713224" y="1389888"/>
            <a:ext cx="7916425" cy="3753612"/>
          </a:xfrm>
          <a:prstGeom prst="rect">
            <a:avLst/>
          </a:prstGeom>
        </p:spPr>
        <p:txBody>
          <a:bodyPr spcFirstLastPara="1" wrap="square" lIns="91425" tIns="91425" rIns="91425" bIns="91425" anchor="t" anchorCtr="0">
            <a:noAutofit/>
          </a:bodyPr>
          <a:lstStyle/>
          <a:p>
            <a:pPr marL="0" indent="0">
              <a:buNone/>
            </a:pPr>
            <a:r>
              <a:rPr lang="en-US" dirty="0">
                <a:solidFill>
                  <a:schemeClr val="tx1"/>
                </a:solidFill>
                <a:latin typeface="Söhne"/>
              </a:rPr>
              <a:t>     </a:t>
            </a:r>
            <a:r>
              <a:rPr lang="en-US" b="1" i="0" dirty="0">
                <a:solidFill>
                  <a:schemeClr val="tx1"/>
                </a:solidFill>
                <a:effectLst/>
                <a:latin typeface="Montserrat" panose="00000500000000000000" pitchFamily="2" charset="0"/>
              </a:rPr>
              <a:t>Issue no. 1 Transparency, traceability, sustainability</a:t>
            </a:r>
          </a:p>
          <a:p>
            <a:pPr marL="152400" indent="0" algn="l">
              <a:buNone/>
            </a:pPr>
            <a:r>
              <a:rPr lang="en-US" b="0" i="0" dirty="0">
                <a:solidFill>
                  <a:schemeClr val="bg1">
                    <a:lumMod val="10000"/>
                  </a:schemeClr>
                </a:solidFill>
                <a:effectLst/>
                <a:latin typeface="Söhne"/>
              </a:rPr>
              <a:t>       </a:t>
            </a:r>
          </a:p>
          <a:p>
            <a:pPr marL="609600" lvl="1" indent="0" algn="l">
              <a:buNone/>
            </a:pPr>
            <a:r>
              <a:rPr lang="en-US" b="0" i="0" dirty="0">
                <a:solidFill>
                  <a:schemeClr val="bg1">
                    <a:lumMod val="10000"/>
                  </a:schemeClr>
                </a:solidFill>
                <a:effectLst/>
                <a:latin typeface="Söhne"/>
              </a:rPr>
              <a:t>Three parts of one big issue for the beauty &amp; cosmetics market. With growing public awareness over plastics, animal testing, water pollution, palm oil, and worker exploitation (and that list is not exhaustive), beauty &amp; cosmetic brands are having to provide transparency and in many cases review and adapt their products to remain true to customer’s desires. Consumers want visibility all the way back to origin, they want clearer labelling, and they want assurance that the products they are buying are in line with their ethics.</a:t>
            </a:r>
          </a:p>
          <a:p>
            <a:pPr marL="152400" indent="0">
              <a:buNone/>
            </a:pPr>
            <a:endParaRPr lang="en-US" b="1" i="0" dirty="0">
              <a:solidFill>
                <a:schemeClr val="tx1"/>
              </a:solidFill>
              <a:effectLst/>
              <a:latin typeface="Montserrat" panose="00000500000000000000" pitchFamily="2" charset="0"/>
            </a:endParaRPr>
          </a:p>
          <a:p>
            <a:pPr marL="152400" indent="0">
              <a:buNone/>
            </a:pPr>
            <a:r>
              <a:rPr lang="en-US" b="1" i="0" dirty="0">
                <a:solidFill>
                  <a:schemeClr val="tx1"/>
                </a:solidFill>
                <a:effectLst/>
                <a:latin typeface="Montserrat" panose="00000500000000000000" pitchFamily="2" charset="0"/>
              </a:rPr>
              <a:t>Issue no. 2 – Online/Offline</a:t>
            </a:r>
          </a:p>
          <a:p>
            <a:pPr marL="152400" indent="0">
              <a:buNone/>
            </a:pPr>
            <a:endParaRPr lang="en-US" b="1" i="0" dirty="0">
              <a:solidFill>
                <a:schemeClr val="tx1"/>
              </a:solidFill>
              <a:effectLst/>
              <a:latin typeface="Montserrat" panose="00000500000000000000" pitchFamily="2" charset="0"/>
            </a:endParaRPr>
          </a:p>
          <a:p>
            <a:pPr marL="609600" lvl="1" indent="0" algn="l">
              <a:buNone/>
            </a:pPr>
            <a:r>
              <a:rPr lang="en-US" b="0" i="0" dirty="0">
                <a:solidFill>
                  <a:schemeClr val="bg1">
                    <a:lumMod val="10000"/>
                  </a:schemeClr>
                </a:solidFill>
                <a:effectLst/>
                <a:latin typeface="Söhne"/>
              </a:rPr>
              <a:t>In recent years there has been a blurring in the way we shop for beauty &amp; cosmetics. Online sales are helping drive the market, with around half of the</a:t>
            </a:r>
            <a:r>
              <a:rPr lang="en-US" b="0" i="0" u="sng" dirty="0">
                <a:solidFill>
                  <a:schemeClr val="bg1">
                    <a:lumMod val="10000"/>
                  </a:schemeClr>
                </a:solidFill>
                <a:effectLst/>
                <a:latin typeface="Söhne"/>
              </a:rPr>
              <a:t> </a:t>
            </a:r>
            <a:r>
              <a:rPr lang="en-US" b="1" i="0" u="sng" strike="noStrike" dirty="0">
                <a:solidFill>
                  <a:schemeClr val="bg1">
                    <a:lumMod val="10000"/>
                  </a:schemeClr>
                </a:solidFill>
                <a:effectLst/>
                <a:latin typeface="Söhne"/>
                <a:hlinkClick r:id="rId3">
                  <a:extLst>
                    <a:ext uri="{A12FA001-AC4F-418D-AE19-62706E023703}">
                      <ahyp:hlinkClr xmlns:ahyp="http://schemas.microsoft.com/office/drawing/2018/hyperlinkcolor" val="tx"/>
                    </a:ext>
                  </a:extLst>
                </a:hlinkClick>
              </a:rPr>
              <a:t>growth coming from online sales</a:t>
            </a:r>
            <a:r>
              <a:rPr lang="en-US" b="0" i="0" dirty="0">
                <a:solidFill>
                  <a:schemeClr val="bg1">
                    <a:lumMod val="10000"/>
                  </a:schemeClr>
                </a:solidFill>
                <a:effectLst/>
                <a:latin typeface="Söhne"/>
              </a:rPr>
              <a:t>. Social media has added benefit and complexity in equal measure, with users sharing their experiences, reviews and advice about products with thousands of others at the click of a button. This can be great for exposure if the review is positive, but if not, product sales can really suffer. However, the store does remain an important element in this market. As much as beauty &amp; cosmetics retailers have invested in their online sites, they just cannot replicate the results of trying cosmetics in the store. Consumers though want choice in how they shop – they may browse online and then come in to the store to test and make a purchase, or some shoppers may look and test products in-store and then make their purchase online.</a:t>
            </a:r>
          </a:p>
          <a:p>
            <a:pPr marL="609600" lvl="1" indent="0">
              <a:buNone/>
            </a:pPr>
            <a:endParaRPr lang="en-US" b="1" i="0" dirty="0">
              <a:solidFill>
                <a:schemeClr val="bg1">
                  <a:lumMod val="10000"/>
                </a:schemeClr>
              </a:solidFill>
              <a:effectLst/>
              <a:latin typeface="Söhne"/>
            </a:endParaRPr>
          </a:p>
          <a:p>
            <a:pPr marL="609600" lvl="1" indent="0" algn="l">
              <a:buNone/>
            </a:pPr>
            <a:endParaRPr lang="en-US" b="0" i="0" dirty="0">
              <a:solidFill>
                <a:schemeClr val="bg1">
                  <a:lumMod val="10000"/>
                </a:schemeClr>
              </a:solidFill>
              <a:effectLst/>
              <a:latin typeface="Söhne"/>
            </a:endParaRPr>
          </a:p>
          <a:p>
            <a:pPr lvl="1" algn="l"/>
            <a:endParaRPr lang="en-US" dirty="0">
              <a:solidFill>
                <a:schemeClr val="bg1">
                  <a:lumMod val="10000"/>
                </a:schemeClr>
              </a:solidFill>
              <a:latin typeface="Söhne"/>
            </a:endParaRPr>
          </a:p>
          <a:p>
            <a:pPr marL="152400" indent="0">
              <a:buNone/>
            </a:pPr>
            <a:endParaRPr lang="en-US" b="1" dirty="0">
              <a:solidFill>
                <a:schemeClr val="bg1">
                  <a:lumMod val="10000"/>
                </a:schemeClr>
              </a:solidFill>
              <a:latin typeface="Montserrat" panose="00000500000000000000" pitchFamily="2" charset="0"/>
            </a:endParaRPr>
          </a:p>
          <a:p>
            <a:pPr marL="152400" indent="0">
              <a:buNone/>
            </a:pPr>
            <a:r>
              <a:rPr lang="en-US" b="1" i="0" dirty="0">
                <a:solidFill>
                  <a:schemeClr val="bg1">
                    <a:lumMod val="10000"/>
                  </a:schemeClr>
                </a:solidFill>
                <a:effectLst/>
                <a:latin typeface="Montserrat" panose="00000500000000000000" pitchFamily="2" charset="0"/>
              </a:rPr>
              <a:t>	</a:t>
            </a:r>
          </a:p>
          <a:p>
            <a:pPr marL="152400" indent="0" algn="l">
              <a:buNone/>
            </a:pPr>
            <a:endParaRPr lang="en-US" b="0" i="0" dirty="0">
              <a:solidFill>
                <a:schemeClr val="bg1">
                  <a:lumMod val="10000"/>
                </a:schemeClr>
              </a:solidFill>
              <a:effectLst/>
              <a:latin typeface="Söhne"/>
            </a:endParaRPr>
          </a:p>
          <a:p>
            <a:pPr marL="0" indent="0">
              <a:buNone/>
            </a:pPr>
            <a:endParaRPr lang="en-US" b="0" i="0" dirty="0">
              <a:solidFill>
                <a:schemeClr val="tx1"/>
              </a:solidFill>
              <a:effectLst/>
              <a:latin typeface="Söhne"/>
            </a:endParaRPr>
          </a:p>
        </p:txBody>
      </p:sp>
      <p:sp>
        <p:nvSpPr>
          <p:cNvPr id="2" name="Google Shape;160;p27">
            <a:extLst>
              <a:ext uri="{FF2B5EF4-FFF2-40B4-BE49-F238E27FC236}">
                <a16:creationId xmlns:a16="http://schemas.microsoft.com/office/drawing/2014/main" id="{4B34AAD2-4074-10BE-61EB-6AEC691DD7A2}"/>
              </a:ext>
            </a:extLst>
          </p:cNvPr>
          <p:cNvSpPr/>
          <p:nvPr/>
        </p:nvSpPr>
        <p:spPr>
          <a:xfrm>
            <a:off x="8213372" y="781445"/>
            <a:ext cx="722826" cy="709145"/>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5;p33">
            <a:extLst>
              <a:ext uri="{FF2B5EF4-FFF2-40B4-BE49-F238E27FC236}">
                <a16:creationId xmlns:a16="http://schemas.microsoft.com/office/drawing/2014/main" id="{AF5A8F3C-B9C1-2959-2F34-EA009C09189D}"/>
              </a:ext>
            </a:extLst>
          </p:cNvPr>
          <p:cNvSpPr/>
          <p:nvPr/>
        </p:nvSpPr>
        <p:spPr>
          <a:xfrm>
            <a:off x="222447" y="4415511"/>
            <a:ext cx="583808" cy="572758"/>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96;p43">
            <a:extLst>
              <a:ext uri="{FF2B5EF4-FFF2-40B4-BE49-F238E27FC236}">
                <a16:creationId xmlns:a16="http://schemas.microsoft.com/office/drawing/2014/main" id="{57CC5018-2CB4-3C1A-BD27-EAF2BC642749}"/>
              </a:ext>
            </a:extLst>
          </p:cNvPr>
          <p:cNvSpPr/>
          <p:nvPr/>
        </p:nvSpPr>
        <p:spPr>
          <a:xfrm>
            <a:off x="8492356" y="3648822"/>
            <a:ext cx="581135" cy="570135"/>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007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Advantages</a:t>
            </a:r>
            <a:endParaRPr dirty="0"/>
          </a:p>
        </p:txBody>
      </p:sp>
      <p:sp>
        <p:nvSpPr>
          <p:cNvPr id="234" name="Google Shape;234;p33"/>
          <p:cNvSpPr txBox="1">
            <a:spLocks noGrp="1"/>
          </p:cNvSpPr>
          <p:nvPr>
            <p:ph type="subTitle" idx="4"/>
          </p:nvPr>
        </p:nvSpPr>
        <p:spPr>
          <a:xfrm>
            <a:off x="720000" y="1726908"/>
            <a:ext cx="2175300" cy="844841"/>
          </a:xfrm>
          <a:prstGeom prst="rect">
            <a:avLst/>
          </a:prstGeom>
        </p:spPr>
        <p:txBody>
          <a:bodyPr spcFirstLastPara="1" wrap="square" lIns="91425" tIns="91425" rIns="91425" bIns="91425" anchor="b" anchorCtr="0">
            <a:noAutofit/>
          </a:bodyPr>
          <a:lstStyle/>
          <a:p>
            <a:pPr marL="0" indent="0"/>
            <a:r>
              <a:rPr lang="en-US" i="0" dirty="0">
                <a:solidFill>
                  <a:schemeClr val="bg2"/>
                </a:solidFill>
                <a:effectLst/>
              </a:rPr>
              <a:t>Product </a:t>
            </a:r>
          </a:p>
          <a:p>
            <a:pPr marL="0" indent="0"/>
            <a:r>
              <a:rPr lang="en-US" i="0" dirty="0">
                <a:solidFill>
                  <a:schemeClr val="bg2"/>
                </a:solidFill>
                <a:effectLst/>
              </a:rPr>
              <a:t>Information:</a:t>
            </a:r>
          </a:p>
          <a:p>
            <a:pPr marL="0" lvl="0" indent="0" algn="l" rtl="0">
              <a:spcBef>
                <a:spcPts val="0"/>
              </a:spcBef>
              <a:spcAft>
                <a:spcPts val="0"/>
              </a:spcAft>
              <a:buNone/>
            </a:pPr>
            <a:endParaRPr dirty="0">
              <a:solidFill>
                <a:schemeClr val="bg2"/>
              </a:solidFill>
            </a:endParaRPr>
          </a:p>
        </p:txBody>
      </p:sp>
      <p:sp>
        <p:nvSpPr>
          <p:cNvPr id="235" name="Google Shape;235;p33"/>
          <p:cNvSpPr txBox="1">
            <a:spLocks noGrp="1"/>
          </p:cNvSpPr>
          <p:nvPr>
            <p:ph type="subTitle" idx="5"/>
          </p:nvPr>
        </p:nvSpPr>
        <p:spPr>
          <a:xfrm>
            <a:off x="3500438" y="1726909"/>
            <a:ext cx="1934812" cy="844842"/>
          </a:xfrm>
          <a:prstGeom prst="rect">
            <a:avLst/>
          </a:prstGeom>
        </p:spPr>
        <p:txBody>
          <a:bodyPr spcFirstLastPara="1" wrap="square" lIns="91425" tIns="91425" rIns="91425" bIns="91425" anchor="b" anchorCtr="0">
            <a:noAutofit/>
          </a:bodyPr>
          <a:lstStyle/>
          <a:p>
            <a:pPr marL="0" indent="0"/>
            <a:endParaRPr lang="en-US" b="1" i="0" dirty="0">
              <a:solidFill>
                <a:schemeClr val="bg2"/>
              </a:solidFill>
              <a:effectLst/>
            </a:endParaRPr>
          </a:p>
          <a:p>
            <a:pPr marL="0" indent="0"/>
            <a:endParaRPr lang="en-US" b="1" dirty="0">
              <a:solidFill>
                <a:schemeClr val="bg2"/>
              </a:solidFill>
            </a:endParaRPr>
          </a:p>
          <a:p>
            <a:pPr marL="0" indent="0"/>
            <a:endParaRPr lang="en-US" b="1" i="0" dirty="0">
              <a:solidFill>
                <a:schemeClr val="bg2"/>
              </a:solidFill>
              <a:effectLst/>
            </a:endParaRPr>
          </a:p>
          <a:p>
            <a:pPr marL="0" indent="0"/>
            <a:endParaRPr lang="en-US" b="1" dirty="0">
              <a:solidFill>
                <a:schemeClr val="bg2"/>
              </a:solidFill>
            </a:endParaRPr>
          </a:p>
          <a:p>
            <a:pPr marL="0" indent="0"/>
            <a:endParaRPr lang="en-US" b="1" i="0" dirty="0">
              <a:solidFill>
                <a:schemeClr val="bg2"/>
              </a:solidFill>
              <a:effectLst/>
            </a:endParaRPr>
          </a:p>
          <a:p>
            <a:pPr marL="0" indent="0"/>
            <a:r>
              <a:rPr lang="en-US" i="0" dirty="0">
                <a:solidFill>
                  <a:schemeClr val="bg2"/>
                </a:solidFill>
                <a:effectLst/>
              </a:rPr>
              <a:t>Comparison Shopping:</a:t>
            </a:r>
          </a:p>
          <a:p>
            <a:pPr marL="0" lvl="0" indent="0" algn="l" rtl="0">
              <a:spcBef>
                <a:spcPts val="0"/>
              </a:spcBef>
              <a:spcAft>
                <a:spcPts val="0"/>
              </a:spcAft>
              <a:buNone/>
            </a:pPr>
            <a:endParaRPr dirty="0"/>
          </a:p>
        </p:txBody>
      </p:sp>
      <p:sp>
        <p:nvSpPr>
          <p:cNvPr id="236" name="Google Shape;236;p33"/>
          <p:cNvSpPr txBox="1">
            <a:spLocks noGrp="1"/>
          </p:cNvSpPr>
          <p:nvPr>
            <p:ph type="subTitle" idx="1"/>
          </p:nvPr>
        </p:nvSpPr>
        <p:spPr>
          <a:xfrm>
            <a:off x="720000" y="2258350"/>
            <a:ext cx="2175300" cy="1695300"/>
          </a:xfrm>
          <a:prstGeom prst="rect">
            <a:avLst/>
          </a:prstGeom>
        </p:spPr>
        <p:txBody>
          <a:bodyPr spcFirstLastPara="1" wrap="square" lIns="91425" tIns="91425" rIns="91425" bIns="91425" anchor="t" anchorCtr="0">
            <a:noAutofit/>
          </a:bodyPr>
          <a:lstStyle/>
          <a:p>
            <a:pPr marL="0" indent="0"/>
            <a:r>
              <a:rPr lang="en-US" b="0" i="0" dirty="0">
                <a:solidFill>
                  <a:schemeClr val="tx1"/>
                </a:solidFill>
                <a:effectLst/>
                <a:latin typeface="Söhne"/>
              </a:rPr>
              <a:t>Online platforms often provide detailed product descriptions, ingredient lists, and customer reviews, helping customers make informed decisions about their purchases.</a:t>
            </a:r>
          </a:p>
          <a:p>
            <a:pPr marL="0" lvl="0" indent="0" algn="l" rtl="0">
              <a:spcBef>
                <a:spcPts val="0"/>
              </a:spcBef>
              <a:spcAft>
                <a:spcPts val="0"/>
              </a:spcAft>
              <a:buNone/>
            </a:pPr>
            <a:endParaRPr lang="en-US" b="0" i="0" dirty="0">
              <a:solidFill>
                <a:schemeClr val="tx1"/>
              </a:solidFill>
              <a:effectLst/>
              <a:latin typeface="Söhne"/>
            </a:endParaRPr>
          </a:p>
        </p:txBody>
      </p:sp>
      <p:sp>
        <p:nvSpPr>
          <p:cNvPr id="237" name="Google Shape;237;p33"/>
          <p:cNvSpPr txBox="1">
            <a:spLocks noGrp="1"/>
          </p:cNvSpPr>
          <p:nvPr>
            <p:ph type="subTitle" idx="2"/>
          </p:nvPr>
        </p:nvSpPr>
        <p:spPr>
          <a:xfrm>
            <a:off x="3337326" y="2258350"/>
            <a:ext cx="2175300" cy="1771501"/>
          </a:xfrm>
          <a:prstGeom prst="rect">
            <a:avLst/>
          </a:prstGeom>
        </p:spPr>
        <p:txBody>
          <a:bodyPr spcFirstLastPara="1" wrap="square" lIns="91425" tIns="91425" rIns="91425" bIns="91425" anchor="t" anchorCtr="0">
            <a:noAutofit/>
          </a:bodyPr>
          <a:lstStyle/>
          <a:p>
            <a:pPr marL="152400" indent="0" algn="l"/>
            <a:r>
              <a:rPr lang="en-US" b="0" i="0" dirty="0">
                <a:solidFill>
                  <a:schemeClr val="tx1"/>
                </a:solidFill>
                <a:effectLst/>
                <a:latin typeface="Söhne"/>
              </a:rPr>
              <a:t>Consumers can easily compare prices, features, and reviews of different products and brands, enabling them to find the best value for their money.</a:t>
            </a:r>
          </a:p>
        </p:txBody>
      </p:sp>
      <p:sp>
        <p:nvSpPr>
          <p:cNvPr id="238" name="Google Shape;238;p33"/>
          <p:cNvSpPr txBox="1">
            <a:spLocks noGrp="1"/>
          </p:cNvSpPr>
          <p:nvPr>
            <p:ph type="subTitle" idx="3"/>
          </p:nvPr>
        </p:nvSpPr>
        <p:spPr>
          <a:xfrm>
            <a:off x="5806675" y="2258350"/>
            <a:ext cx="2175300" cy="1695300"/>
          </a:xfrm>
          <a:prstGeom prst="rect">
            <a:avLst/>
          </a:prstGeom>
        </p:spPr>
        <p:txBody>
          <a:bodyPr spcFirstLastPara="1" wrap="square" lIns="91425" tIns="91425" rIns="91425" bIns="91425" anchor="t" anchorCtr="0">
            <a:noAutofit/>
          </a:bodyPr>
          <a:lstStyle/>
          <a:p>
            <a:pPr marL="0" indent="0"/>
            <a:r>
              <a:rPr lang="en-US" b="0" i="0" dirty="0">
                <a:solidFill>
                  <a:schemeClr val="tx1"/>
                </a:solidFill>
                <a:effectLst/>
                <a:latin typeface="Söhne"/>
              </a:rPr>
              <a:t>Online cosmetic shops frequently offer exclusive discounts, promotions, and loyalty programs, allowing customers to save money on their favorite products.</a:t>
            </a:r>
            <a:endParaRPr lang="en-US" dirty="0">
              <a:solidFill>
                <a:schemeClr val="tx1"/>
              </a:solidFill>
            </a:endParaRPr>
          </a:p>
          <a:p>
            <a:pPr marL="0" lvl="0" indent="0" algn="l" rtl="0">
              <a:spcBef>
                <a:spcPts val="0"/>
              </a:spcBef>
              <a:spcAft>
                <a:spcPts val="0"/>
              </a:spcAft>
              <a:buNone/>
            </a:pPr>
            <a:endParaRPr dirty="0"/>
          </a:p>
        </p:txBody>
      </p:sp>
      <p:sp>
        <p:nvSpPr>
          <p:cNvPr id="239" name="Google Shape;239;p33"/>
          <p:cNvSpPr txBox="1">
            <a:spLocks noGrp="1"/>
          </p:cNvSpPr>
          <p:nvPr>
            <p:ph type="subTitle" idx="6"/>
          </p:nvPr>
        </p:nvSpPr>
        <p:spPr>
          <a:xfrm>
            <a:off x="5806675" y="1685591"/>
            <a:ext cx="2175300" cy="5727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i="0" dirty="0">
                <a:solidFill>
                  <a:schemeClr val="bg2"/>
                </a:solidFill>
                <a:effectLst/>
              </a:rPr>
              <a:t>Special Discounts and Promotions:</a:t>
            </a:r>
          </a:p>
        </p:txBody>
      </p:sp>
      <p:grpSp>
        <p:nvGrpSpPr>
          <p:cNvPr id="240" name="Google Shape;240;p33"/>
          <p:cNvGrpSpPr/>
          <p:nvPr/>
        </p:nvGrpSpPr>
        <p:grpSpPr>
          <a:xfrm>
            <a:off x="8040372" y="4169242"/>
            <a:ext cx="780811" cy="780811"/>
            <a:chOff x="1670425" y="3680175"/>
            <a:chExt cx="1364100" cy="1364100"/>
          </a:xfrm>
        </p:grpSpPr>
        <p:sp>
          <p:nvSpPr>
            <p:cNvPr id="241" name="Google Shape;241;p33"/>
            <p:cNvSpPr/>
            <p:nvPr/>
          </p:nvSpPr>
          <p:spPr>
            <a:xfrm>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p:nvPr/>
          </p:nvSpPr>
          <p:spPr>
            <a:xfrm rot="5400000">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3"/>
            <p:cNvSpPr/>
            <p:nvPr/>
          </p:nvSpPr>
          <p:spPr>
            <a:xfrm rot="8100000">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p:cNvSpPr/>
            <p:nvPr/>
          </p:nvSpPr>
          <p:spPr>
            <a:xfrm rot="-8100000" flipH="1">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33"/>
          <p:cNvSpPr/>
          <p:nvPr/>
        </p:nvSpPr>
        <p:spPr>
          <a:xfrm>
            <a:off x="7505576" y="1154151"/>
            <a:ext cx="583808" cy="572758"/>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A083FE0B-0EEA-C91A-A15E-AD5F501B0826}"/>
            </a:ext>
          </a:extLst>
        </p:cNvPr>
        <p:cNvGrpSpPr/>
        <p:nvPr/>
      </p:nvGrpSpPr>
      <p:grpSpPr>
        <a:xfrm>
          <a:off x="0" y="0"/>
          <a:ext cx="0" cy="0"/>
          <a:chOff x="0" y="0"/>
          <a:chExt cx="0" cy="0"/>
        </a:xfrm>
      </p:grpSpPr>
      <p:sp>
        <p:nvSpPr>
          <p:cNvPr id="233" name="Google Shape;233;p33">
            <a:extLst>
              <a:ext uri="{FF2B5EF4-FFF2-40B4-BE49-F238E27FC236}">
                <a16:creationId xmlns:a16="http://schemas.microsoft.com/office/drawing/2014/main" id="{B5682149-3A1A-2AC7-361B-2C7C8C2297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Limitations</a:t>
            </a:r>
            <a:endParaRPr dirty="0"/>
          </a:p>
        </p:txBody>
      </p:sp>
      <p:sp>
        <p:nvSpPr>
          <p:cNvPr id="236" name="Google Shape;236;p33">
            <a:extLst>
              <a:ext uri="{FF2B5EF4-FFF2-40B4-BE49-F238E27FC236}">
                <a16:creationId xmlns:a16="http://schemas.microsoft.com/office/drawing/2014/main" id="{C1719FC2-3260-174A-93A2-D025D2445556}"/>
              </a:ext>
            </a:extLst>
          </p:cNvPr>
          <p:cNvSpPr txBox="1">
            <a:spLocks noGrp="1"/>
          </p:cNvSpPr>
          <p:nvPr>
            <p:ph type="subTitle" idx="1"/>
          </p:nvPr>
        </p:nvSpPr>
        <p:spPr>
          <a:xfrm>
            <a:off x="720000" y="1426464"/>
            <a:ext cx="6643968" cy="2883408"/>
          </a:xfrm>
          <a:prstGeom prst="rect">
            <a:avLst/>
          </a:prstGeom>
        </p:spPr>
        <p:txBody>
          <a:bodyPr spcFirstLastPara="1" wrap="square" lIns="91425" tIns="91425" rIns="91425" bIns="91425" anchor="t" anchorCtr="0">
            <a:noAutofit/>
          </a:bodyPr>
          <a:lstStyle/>
          <a:p>
            <a:pPr marL="152400" indent="0" algn="l"/>
            <a:r>
              <a:rPr lang="en-US" b="1" i="0" dirty="0">
                <a:solidFill>
                  <a:schemeClr val="bg1">
                    <a:lumMod val="10000"/>
                  </a:schemeClr>
                </a:solidFill>
                <a:effectLst/>
                <a:latin typeface="Söhne"/>
              </a:rPr>
              <a:t>1. Payment Method Issues:</a:t>
            </a:r>
            <a:endParaRPr lang="en-US" dirty="0">
              <a:solidFill>
                <a:schemeClr val="bg1">
                  <a:lumMod val="10000"/>
                </a:schemeClr>
              </a:solidFill>
              <a:latin typeface="Söhne"/>
            </a:endParaRPr>
          </a:p>
          <a:p>
            <a:pPr algn="l">
              <a:buFont typeface="+mj-lt"/>
              <a:buAutoNum type="arabicPeriod"/>
            </a:pPr>
            <a:endParaRPr lang="en-US" b="0" i="0" dirty="0">
              <a:solidFill>
                <a:schemeClr val="bg1">
                  <a:lumMod val="10000"/>
                </a:schemeClr>
              </a:solidFill>
              <a:effectLst/>
              <a:latin typeface="Söhne"/>
            </a:endParaRPr>
          </a:p>
          <a:p>
            <a:pPr marL="152400" indent="0" algn="l"/>
            <a:r>
              <a:rPr lang="en-US" b="0" i="0" dirty="0">
                <a:solidFill>
                  <a:schemeClr val="bg1">
                    <a:lumMod val="10000"/>
                  </a:schemeClr>
                </a:solidFill>
                <a:effectLst/>
                <a:latin typeface="Söhne"/>
              </a:rPr>
              <a:t>Ensure that the payment information you entered is accurate. Double-check the credit card number, expiration date, CVV, and billing address.</a:t>
            </a:r>
          </a:p>
          <a:p>
            <a:pPr marL="914400" lvl="2" indent="0" algn="l"/>
            <a:endParaRPr lang="en-US" b="0" i="0" dirty="0">
              <a:solidFill>
                <a:schemeClr val="bg1">
                  <a:lumMod val="10000"/>
                </a:schemeClr>
              </a:solidFill>
              <a:effectLst/>
              <a:latin typeface="Söhne"/>
            </a:endParaRPr>
          </a:p>
          <a:p>
            <a:pPr marL="152400" indent="0" algn="l"/>
            <a:r>
              <a:rPr lang="en-US" b="1" i="0" dirty="0">
                <a:solidFill>
                  <a:schemeClr val="bg1">
                    <a:lumMod val="10000"/>
                  </a:schemeClr>
                </a:solidFill>
                <a:effectLst/>
                <a:latin typeface="Söhne"/>
              </a:rPr>
              <a:t>2. Inventory Limitations:</a:t>
            </a:r>
            <a:endParaRPr lang="en-US" dirty="0">
              <a:solidFill>
                <a:schemeClr val="bg1">
                  <a:lumMod val="10000"/>
                </a:schemeClr>
              </a:solidFill>
              <a:latin typeface="Söhne"/>
            </a:endParaRPr>
          </a:p>
          <a:p>
            <a:pPr marL="152400" indent="0" algn="l"/>
            <a:endParaRPr lang="en-US" b="0" i="0" dirty="0">
              <a:solidFill>
                <a:schemeClr val="bg1">
                  <a:lumMod val="10000"/>
                </a:schemeClr>
              </a:solidFill>
              <a:effectLst/>
              <a:latin typeface="Söhne"/>
            </a:endParaRPr>
          </a:p>
          <a:p>
            <a:pPr marL="152400" indent="0" algn="l"/>
            <a:r>
              <a:rPr lang="en-US" b="0" i="0" dirty="0">
                <a:solidFill>
                  <a:schemeClr val="bg1">
                    <a:lumMod val="10000"/>
                  </a:schemeClr>
                </a:solidFill>
                <a:effectLst/>
                <a:latin typeface="Söhne"/>
              </a:rPr>
              <a:t>The products you're trying to purchase may have limited availability. If there's insufficient stock for one or more items, the platform may prevent you from buying them together.</a:t>
            </a:r>
          </a:p>
          <a:p>
            <a:pPr marL="152400" indent="0" algn="l"/>
            <a:endParaRPr lang="en-US" b="0" i="0" dirty="0">
              <a:solidFill>
                <a:schemeClr val="bg1">
                  <a:lumMod val="10000"/>
                </a:schemeClr>
              </a:solidFill>
              <a:effectLst/>
              <a:latin typeface="Söhne"/>
            </a:endParaRPr>
          </a:p>
          <a:p>
            <a:pPr algn="l"/>
            <a:r>
              <a:rPr lang="en-US" b="1" i="0" dirty="0">
                <a:solidFill>
                  <a:schemeClr val="bg1">
                    <a:lumMod val="10000"/>
                  </a:schemeClr>
                </a:solidFill>
                <a:effectLst/>
                <a:latin typeface="Söhne"/>
              </a:rPr>
              <a:t>3. Website or Platform Restrictions:</a:t>
            </a:r>
            <a:endParaRPr lang="en-US" b="0" i="0" dirty="0">
              <a:solidFill>
                <a:schemeClr val="bg1">
                  <a:lumMod val="10000"/>
                </a:schemeClr>
              </a:solidFill>
              <a:effectLst/>
              <a:latin typeface="Söhne"/>
            </a:endParaRPr>
          </a:p>
          <a:p>
            <a:pPr marL="152400" indent="0" algn="l"/>
            <a:endParaRPr lang="en-US" b="0" i="0" dirty="0">
              <a:solidFill>
                <a:schemeClr val="bg1">
                  <a:lumMod val="10000"/>
                </a:schemeClr>
              </a:solidFill>
              <a:effectLst/>
              <a:latin typeface="Söhne"/>
            </a:endParaRPr>
          </a:p>
          <a:p>
            <a:pPr marL="152400" indent="0" algn="l"/>
            <a:r>
              <a:rPr lang="en-US" b="0" i="0" dirty="0">
                <a:solidFill>
                  <a:schemeClr val="bg1">
                    <a:lumMod val="10000"/>
                  </a:schemeClr>
                </a:solidFill>
                <a:effectLst/>
                <a:latin typeface="Söhne"/>
              </a:rPr>
              <a:t>Some online platforms or websites may have restrictions on the number of items you can purchase in a single transaction. Check the platform's terms of service or product purchase policies for any limitations.</a:t>
            </a:r>
          </a:p>
          <a:p>
            <a:pPr marL="0" lvl="0" indent="0" algn="l" rtl="0">
              <a:spcBef>
                <a:spcPts val="0"/>
              </a:spcBef>
              <a:spcAft>
                <a:spcPts val="0"/>
              </a:spcAft>
              <a:buNone/>
            </a:pPr>
            <a:endParaRPr lang="en-US" b="0" i="0" dirty="0">
              <a:solidFill>
                <a:schemeClr val="tx1"/>
              </a:solidFill>
              <a:effectLst/>
              <a:latin typeface="Söhne"/>
            </a:endParaRPr>
          </a:p>
        </p:txBody>
      </p:sp>
      <p:grpSp>
        <p:nvGrpSpPr>
          <p:cNvPr id="240" name="Google Shape;240;p33">
            <a:extLst>
              <a:ext uri="{FF2B5EF4-FFF2-40B4-BE49-F238E27FC236}">
                <a16:creationId xmlns:a16="http://schemas.microsoft.com/office/drawing/2014/main" id="{CE206F99-BC29-45BB-4D1A-3763F377F52F}"/>
              </a:ext>
            </a:extLst>
          </p:cNvPr>
          <p:cNvGrpSpPr/>
          <p:nvPr/>
        </p:nvGrpSpPr>
        <p:grpSpPr>
          <a:xfrm>
            <a:off x="7979412" y="3598943"/>
            <a:ext cx="780811" cy="780811"/>
            <a:chOff x="1670425" y="3680175"/>
            <a:chExt cx="1364100" cy="1364100"/>
          </a:xfrm>
        </p:grpSpPr>
        <p:sp>
          <p:nvSpPr>
            <p:cNvPr id="241" name="Google Shape;241;p33">
              <a:extLst>
                <a:ext uri="{FF2B5EF4-FFF2-40B4-BE49-F238E27FC236}">
                  <a16:creationId xmlns:a16="http://schemas.microsoft.com/office/drawing/2014/main" id="{AEE3AF93-D9C1-6222-0BD6-60B14897612C}"/>
                </a:ext>
              </a:extLst>
            </p:cNvPr>
            <p:cNvSpPr/>
            <p:nvPr/>
          </p:nvSpPr>
          <p:spPr>
            <a:xfrm>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a:extLst>
                <a:ext uri="{FF2B5EF4-FFF2-40B4-BE49-F238E27FC236}">
                  <a16:creationId xmlns:a16="http://schemas.microsoft.com/office/drawing/2014/main" id="{B191BB9A-ABAD-81A9-F405-FC5E44F400EE}"/>
                </a:ext>
              </a:extLst>
            </p:cNvPr>
            <p:cNvSpPr/>
            <p:nvPr/>
          </p:nvSpPr>
          <p:spPr>
            <a:xfrm rot="5400000">
              <a:off x="1670425" y="4301325"/>
              <a:ext cx="13641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3">
              <a:extLst>
                <a:ext uri="{FF2B5EF4-FFF2-40B4-BE49-F238E27FC236}">
                  <a16:creationId xmlns:a16="http://schemas.microsoft.com/office/drawing/2014/main" id="{A5D6035A-A64C-11AE-7E39-D4621E8BC675}"/>
                </a:ext>
              </a:extLst>
            </p:cNvPr>
            <p:cNvSpPr/>
            <p:nvPr/>
          </p:nvSpPr>
          <p:spPr>
            <a:xfrm rot="8100000">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a:extLst>
                <a:ext uri="{FF2B5EF4-FFF2-40B4-BE49-F238E27FC236}">
                  <a16:creationId xmlns:a16="http://schemas.microsoft.com/office/drawing/2014/main" id="{E781E35F-5DC9-DCD5-6870-81C6C4355923}"/>
                </a:ext>
              </a:extLst>
            </p:cNvPr>
            <p:cNvSpPr/>
            <p:nvPr/>
          </p:nvSpPr>
          <p:spPr>
            <a:xfrm rot="-8100000" flipH="1">
              <a:off x="1670515" y="4301324"/>
              <a:ext cx="1364009" cy="12176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33">
            <a:extLst>
              <a:ext uri="{FF2B5EF4-FFF2-40B4-BE49-F238E27FC236}">
                <a16:creationId xmlns:a16="http://schemas.microsoft.com/office/drawing/2014/main" id="{05745ABF-886F-3697-4531-CCF2356B0F00}"/>
              </a:ext>
            </a:extLst>
          </p:cNvPr>
          <p:cNvSpPr/>
          <p:nvPr/>
        </p:nvSpPr>
        <p:spPr>
          <a:xfrm>
            <a:off x="7505576" y="1154151"/>
            <a:ext cx="583808" cy="572758"/>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965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3"/>
          <p:cNvSpPr txBox="1">
            <a:spLocks noGrp="1"/>
          </p:cNvSpPr>
          <p:nvPr>
            <p:ph type="title"/>
          </p:nvPr>
        </p:nvSpPr>
        <p:spPr>
          <a:xfrm>
            <a:off x="7202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Language And Framework</a:t>
            </a:r>
            <a:endParaRPr dirty="0"/>
          </a:p>
        </p:txBody>
      </p:sp>
      <p:sp>
        <p:nvSpPr>
          <p:cNvPr id="487" name="Google Shape;487;p43"/>
          <p:cNvSpPr/>
          <p:nvPr/>
        </p:nvSpPr>
        <p:spPr>
          <a:xfrm>
            <a:off x="3146144" y="1750454"/>
            <a:ext cx="2621100" cy="26214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chemeClr val="lt1"/>
                </a:solidFill>
                <a:latin typeface="Bahnschrift" panose="020B0502040204020203" pitchFamily="34" charset="0"/>
              </a:rPr>
              <a:t>HTML</a:t>
            </a:r>
          </a:p>
        </p:txBody>
      </p:sp>
      <p:sp>
        <p:nvSpPr>
          <p:cNvPr id="488" name="Google Shape;488;p43"/>
          <p:cNvSpPr/>
          <p:nvPr/>
        </p:nvSpPr>
        <p:spPr>
          <a:xfrm>
            <a:off x="4707111" y="1017725"/>
            <a:ext cx="1852800" cy="1852800"/>
          </a:xfrm>
          <a:prstGeom prst="ellipse">
            <a:avLst/>
          </a:prstGeom>
          <a:solidFill>
            <a:srgbClr val="DA7D4D">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1"/>
                </a:solidFill>
                <a:latin typeface="Playfair Display"/>
                <a:sym typeface="Playfair Display"/>
              </a:rPr>
              <a:t>PHP</a:t>
            </a:r>
            <a:endParaRPr dirty="0">
              <a:solidFill>
                <a:schemeClr val="dk1"/>
              </a:solidFill>
            </a:endParaRPr>
          </a:p>
        </p:txBody>
      </p:sp>
      <p:sp>
        <p:nvSpPr>
          <p:cNvPr id="489" name="Google Shape;489;p43"/>
          <p:cNvSpPr/>
          <p:nvPr/>
        </p:nvSpPr>
        <p:spPr>
          <a:xfrm>
            <a:off x="4226581" y="3967200"/>
            <a:ext cx="1176300" cy="1176300"/>
          </a:xfrm>
          <a:prstGeom prst="ellipse">
            <a:avLst/>
          </a:prstGeom>
          <a:solidFill>
            <a:srgbClr val="D8BBE6">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Playfair Display"/>
                <a:sym typeface="Playfair Display"/>
              </a:rPr>
              <a:t>JS</a:t>
            </a:r>
            <a:endParaRPr sz="1800" dirty="0"/>
          </a:p>
        </p:txBody>
      </p:sp>
      <p:sp>
        <p:nvSpPr>
          <p:cNvPr id="496" name="Google Shape;496;p43"/>
          <p:cNvSpPr/>
          <p:nvPr/>
        </p:nvSpPr>
        <p:spPr>
          <a:xfrm>
            <a:off x="422729" y="4318938"/>
            <a:ext cx="581135" cy="570135"/>
          </a:xfrm>
          <a:custGeom>
            <a:avLst/>
            <a:gdLst/>
            <a:ahLst/>
            <a:cxnLst/>
            <a:rect l="l" t="t" r="r" b="b"/>
            <a:pathLst>
              <a:path w="133671" h="131141" extrusionOk="0">
                <a:moveTo>
                  <a:pt x="66143" y="1"/>
                </a:moveTo>
                <a:cubicBezTo>
                  <a:pt x="65997" y="1"/>
                  <a:pt x="65850" y="5"/>
                  <a:pt x="65702" y="15"/>
                </a:cubicBezTo>
                <a:cubicBezTo>
                  <a:pt x="62753" y="204"/>
                  <a:pt x="59830" y="2787"/>
                  <a:pt x="59578" y="5710"/>
                </a:cubicBezTo>
                <a:cubicBezTo>
                  <a:pt x="59477" y="6882"/>
                  <a:pt x="59414" y="8067"/>
                  <a:pt x="59414" y="9251"/>
                </a:cubicBezTo>
                <a:cubicBezTo>
                  <a:pt x="59426" y="17328"/>
                  <a:pt x="59426" y="25418"/>
                  <a:pt x="59414" y="33508"/>
                </a:cubicBezTo>
                <a:cubicBezTo>
                  <a:pt x="59414" y="36229"/>
                  <a:pt x="57914" y="38472"/>
                  <a:pt x="55457" y="39506"/>
                </a:cubicBezTo>
                <a:cubicBezTo>
                  <a:pt x="54539" y="39887"/>
                  <a:pt x="53603" y="40075"/>
                  <a:pt x="52691" y="40075"/>
                </a:cubicBezTo>
                <a:cubicBezTo>
                  <a:pt x="51010" y="40075"/>
                  <a:pt x="49411" y="39437"/>
                  <a:pt x="48161" y="38195"/>
                </a:cubicBezTo>
                <a:cubicBezTo>
                  <a:pt x="43574" y="33659"/>
                  <a:pt x="38988" y="29123"/>
                  <a:pt x="34401" y="24574"/>
                </a:cubicBezTo>
                <a:cubicBezTo>
                  <a:pt x="32574" y="22759"/>
                  <a:pt x="30772" y="20919"/>
                  <a:pt x="28932" y="19118"/>
                </a:cubicBezTo>
                <a:cubicBezTo>
                  <a:pt x="27653" y="17868"/>
                  <a:pt x="25960" y="17252"/>
                  <a:pt x="24274" y="17252"/>
                </a:cubicBezTo>
                <a:cubicBezTo>
                  <a:pt x="22439" y="17252"/>
                  <a:pt x="20611" y="17982"/>
                  <a:pt x="19330" y="19420"/>
                </a:cubicBezTo>
                <a:cubicBezTo>
                  <a:pt x="16924" y="22091"/>
                  <a:pt x="17050" y="26187"/>
                  <a:pt x="19620" y="28694"/>
                </a:cubicBezTo>
                <a:cubicBezTo>
                  <a:pt x="25921" y="34932"/>
                  <a:pt x="32221" y="41182"/>
                  <a:pt x="38509" y="47444"/>
                </a:cubicBezTo>
                <a:cubicBezTo>
                  <a:pt x="41016" y="49952"/>
                  <a:pt x="41231" y="53581"/>
                  <a:pt x="39076" y="56403"/>
                </a:cubicBezTo>
                <a:cubicBezTo>
                  <a:pt x="37665" y="58231"/>
                  <a:pt x="35711" y="58949"/>
                  <a:pt x="33481" y="58949"/>
                </a:cubicBezTo>
                <a:cubicBezTo>
                  <a:pt x="24749" y="58949"/>
                  <a:pt x="16004" y="58961"/>
                  <a:pt x="7259" y="58961"/>
                </a:cubicBezTo>
                <a:cubicBezTo>
                  <a:pt x="7133" y="58955"/>
                  <a:pt x="7007" y="58952"/>
                  <a:pt x="6883" y="58952"/>
                </a:cubicBezTo>
                <a:cubicBezTo>
                  <a:pt x="6509" y="58952"/>
                  <a:pt x="6140" y="58980"/>
                  <a:pt x="5772" y="59037"/>
                </a:cubicBezTo>
                <a:cubicBezTo>
                  <a:pt x="2193" y="59705"/>
                  <a:pt x="1" y="62704"/>
                  <a:pt x="341" y="66446"/>
                </a:cubicBezTo>
                <a:cubicBezTo>
                  <a:pt x="618" y="69609"/>
                  <a:pt x="3567" y="72192"/>
                  <a:pt x="6956" y="72192"/>
                </a:cubicBezTo>
                <a:lnTo>
                  <a:pt x="20099" y="72192"/>
                </a:lnTo>
                <a:cubicBezTo>
                  <a:pt x="22361" y="72192"/>
                  <a:pt x="24620" y="72189"/>
                  <a:pt x="26877" y="72189"/>
                </a:cubicBezTo>
                <a:cubicBezTo>
                  <a:pt x="29134" y="72189"/>
                  <a:pt x="31389" y="72192"/>
                  <a:pt x="33645" y="72205"/>
                </a:cubicBezTo>
                <a:cubicBezTo>
                  <a:pt x="36518" y="72218"/>
                  <a:pt x="38975" y="73805"/>
                  <a:pt x="39971" y="76237"/>
                </a:cubicBezTo>
                <a:cubicBezTo>
                  <a:pt x="41092" y="78997"/>
                  <a:pt x="40563" y="81681"/>
                  <a:pt x="38383" y="83823"/>
                </a:cubicBezTo>
                <a:cubicBezTo>
                  <a:pt x="35296" y="86860"/>
                  <a:pt x="32284" y="89960"/>
                  <a:pt x="29146" y="92959"/>
                </a:cubicBezTo>
                <a:cubicBezTo>
                  <a:pt x="25870" y="96096"/>
                  <a:pt x="22695" y="99347"/>
                  <a:pt x="19507" y="102573"/>
                </a:cubicBezTo>
                <a:cubicBezTo>
                  <a:pt x="17856" y="104249"/>
                  <a:pt x="17302" y="106328"/>
                  <a:pt x="17768" y="108596"/>
                </a:cubicBezTo>
                <a:cubicBezTo>
                  <a:pt x="18297" y="111116"/>
                  <a:pt x="19834" y="112818"/>
                  <a:pt x="22304" y="113574"/>
                </a:cubicBezTo>
                <a:cubicBezTo>
                  <a:pt x="23043" y="113798"/>
                  <a:pt x="23760" y="113909"/>
                  <a:pt x="24452" y="113909"/>
                </a:cubicBezTo>
                <a:cubicBezTo>
                  <a:pt x="26133" y="113909"/>
                  <a:pt x="27665" y="113251"/>
                  <a:pt x="28995" y="111948"/>
                </a:cubicBezTo>
                <a:cubicBezTo>
                  <a:pt x="35308" y="105685"/>
                  <a:pt x="41634" y="99423"/>
                  <a:pt x="47947" y="93148"/>
                </a:cubicBezTo>
                <a:cubicBezTo>
                  <a:pt x="49341" y="91761"/>
                  <a:pt x="50962" y="91056"/>
                  <a:pt x="52683" y="91056"/>
                </a:cubicBezTo>
                <a:cubicBezTo>
                  <a:pt x="53591" y="91056"/>
                  <a:pt x="54526" y="91252"/>
                  <a:pt x="55470" y="91648"/>
                </a:cubicBezTo>
                <a:cubicBezTo>
                  <a:pt x="57927" y="92732"/>
                  <a:pt x="59502" y="95189"/>
                  <a:pt x="59452" y="97873"/>
                </a:cubicBezTo>
                <a:cubicBezTo>
                  <a:pt x="59363" y="106278"/>
                  <a:pt x="59414" y="114682"/>
                  <a:pt x="59426" y="123075"/>
                </a:cubicBezTo>
                <a:cubicBezTo>
                  <a:pt x="59426" y="124020"/>
                  <a:pt x="59502" y="124965"/>
                  <a:pt x="59653" y="125897"/>
                </a:cubicBezTo>
                <a:cubicBezTo>
                  <a:pt x="60089" y="128403"/>
                  <a:pt x="62664" y="131141"/>
                  <a:pt x="66216" y="131141"/>
                </a:cubicBezTo>
                <a:cubicBezTo>
                  <a:pt x="66362" y="131141"/>
                  <a:pt x="66510" y="131136"/>
                  <a:pt x="66659" y="131127"/>
                </a:cubicBezTo>
                <a:cubicBezTo>
                  <a:pt x="69608" y="130925"/>
                  <a:pt x="72519" y="128354"/>
                  <a:pt x="72783" y="125431"/>
                </a:cubicBezTo>
                <a:cubicBezTo>
                  <a:pt x="72871" y="124284"/>
                  <a:pt x="72934" y="123125"/>
                  <a:pt x="72934" y="121966"/>
                </a:cubicBezTo>
                <a:cubicBezTo>
                  <a:pt x="72934" y="113800"/>
                  <a:pt x="72934" y="105648"/>
                  <a:pt x="72934" y="97482"/>
                </a:cubicBezTo>
                <a:cubicBezTo>
                  <a:pt x="72934" y="94912"/>
                  <a:pt x="74497" y="92593"/>
                  <a:pt x="76891" y="91648"/>
                </a:cubicBezTo>
                <a:cubicBezTo>
                  <a:pt x="77871" y="91252"/>
                  <a:pt x="78830" y="91047"/>
                  <a:pt x="79756" y="91047"/>
                </a:cubicBezTo>
                <a:cubicBezTo>
                  <a:pt x="81305" y="91047"/>
                  <a:pt x="82759" y="91622"/>
                  <a:pt x="84061" y="92845"/>
                </a:cubicBezTo>
                <a:cubicBezTo>
                  <a:pt x="86682" y="95315"/>
                  <a:pt x="89177" y="97898"/>
                  <a:pt x="91748" y="100406"/>
                </a:cubicBezTo>
                <a:cubicBezTo>
                  <a:pt x="95666" y="104211"/>
                  <a:pt x="99484" y="108117"/>
                  <a:pt x="103366" y="111961"/>
                </a:cubicBezTo>
                <a:cubicBezTo>
                  <a:pt x="104667" y="113256"/>
                  <a:pt x="106383" y="113894"/>
                  <a:pt x="108089" y="113894"/>
                </a:cubicBezTo>
                <a:cubicBezTo>
                  <a:pt x="109917" y="113894"/>
                  <a:pt x="111734" y="113162"/>
                  <a:pt x="113018" y="111721"/>
                </a:cubicBezTo>
                <a:cubicBezTo>
                  <a:pt x="115437" y="109012"/>
                  <a:pt x="115299" y="105018"/>
                  <a:pt x="112678" y="102397"/>
                </a:cubicBezTo>
                <a:cubicBezTo>
                  <a:pt x="106390" y="96172"/>
                  <a:pt x="100115" y="89947"/>
                  <a:pt x="93839" y="83697"/>
                </a:cubicBezTo>
                <a:cubicBezTo>
                  <a:pt x="91332" y="81202"/>
                  <a:pt x="91117" y="77560"/>
                  <a:pt x="93272" y="74750"/>
                </a:cubicBezTo>
                <a:cubicBezTo>
                  <a:pt x="94684" y="72923"/>
                  <a:pt x="96637" y="72205"/>
                  <a:pt x="98867" y="72205"/>
                </a:cubicBezTo>
                <a:cubicBezTo>
                  <a:pt x="103315" y="72199"/>
                  <a:pt x="107763" y="72199"/>
                  <a:pt x="112211" y="72199"/>
                </a:cubicBezTo>
                <a:cubicBezTo>
                  <a:pt x="116659" y="72199"/>
                  <a:pt x="121108" y="72199"/>
                  <a:pt x="125556" y="72192"/>
                </a:cubicBezTo>
                <a:cubicBezTo>
                  <a:pt x="130117" y="72192"/>
                  <a:pt x="133671" y="67366"/>
                  <a:pt x="131365" y="62616"/>
                </a:cubicBezTo>
                <a:cubicBezTo>
                  <a:pt x="130180" y="60184"/>
                  <a:pt x="128088" y="58949"/>
                  <a:pt x="125316" y="58949"/>
                </a:cubicBezTo>
                <a:cubicBezTo>
                  <a:pt x="120906" y="58955"/>
                  <a:pt x="116496" y="58958"/>
                  <a:pt x="112085" y="58958"/>
                </a:cubicBezTo>
                <a:cubicBezTo>
                  <a:pt x="107675" y="58958"/>
                  <a:pt x="103265" y="58955"/>
                  <a:pt x="98854" y="58949"/>
                </a:cubicBezTo>
                <a:cubicBezTo>
                  <a:pt x="95868" y="58949"/>
                  <a:pt x="93373" y="57386"/>
                  <a:pt x="92378" y="54917"/>
                </a:cubicBezTo>
                <a:cubicBezTo>
                  <a:pt x="91231" y="52119"/>
                  <a:pt x="91785" y="49473"/>
                  <a:pt x="94016" y="47268"/>
                </a:cubicBezTo>
                <a:cubicBezTo>
                  <a:pt x="97191" y="44143"/>
                  <a:pt x="100304" y="40942"/>
                  <a:pt x="103529" y="37855"/>
                </a:cubicBezTo>
                <a:cubicBezTo>
                  <a:pt x="106680" y="34843"/>
                  <a:pt x="109716" y="31718"/>
                  <a:pt x="112791" y="28631"/>
                </a:cubicBezTo>
                <a:cubicBezTo>
                  <a:pt x="114467" y="26930"/>
                  <a:pt x="115047" y="24838"/>
                  <a:pt x="114580" y="22545"/>
                </a:cubicBezTo>
                <a:cubicBezTo>
                  <a:pt x="114064" y="20037"/>
                  <a:pt x="112514" y="18324"/>
                  <a:pt x="110044" y="17568"/>
                </a:cubicBezTo>
                <a:cubicBezTo>
                  <a:pt x="109300" y="17338"/>
                  <a:pt x="108578" y="17224"/>
                  <a:pt x="107882" y="17224"/>
                </a:cubicBezTo>
                <a:cubicBezTo>
                  <a:pt x="106207" y="17224"/>
                  <a:pt x="104683" y="17885"/>
                  <a:pt x="103366" y="19193"/>
                </a:cubicBezTo>
                <a:cubicBezTo>
                  <a:pt x="97015" y="25468"/>
                  <a:pt x="90676" y="31756"/>
                  <a:pt x="84351" y="38044"/>
                </a:cubicBezTo>
                <a:cubicBezTo>
                  <a:pt x="82991" y="39388"/>
                  <a:pt x="81372" y="40079"/>
                  <a:pt x="79657" y="40079"/>
                </a:cubicBezTo>
                <a:cubicBezTo>
                  <a:pt x="78750" y="40079"/>
                  <a:pt x="77816" y="39885"/>
                  <a:pt x="76879" y="39493"/>
                </a:cubicBezTo>
                <a:cubicBezTo>
                  <a:pt x="74447" y="38422"/>
                  <a:pt x="72884" y="36003"/>
                  <a:pt x="72909" y="33331"/>
                </a:cubicBezTo>
                <a:cubicBezTo>
                  <a:pt x="72985" y="24914"/>
                  <a:pt x="72947" y="16484"/>
                  <a:pt x="72922" y="8054"/>
                </a:cubicBezTo>
                <a:cubicBezTo>
                  <a:pt x="72922" y="7109"/>
                  <a:pt x="72846" y="6176"/>
                  <a:pt x="72695" y="5244"/>
                </a:cubicBezTo>
                <a:cubicBezTo>
                  <a:pt x="72271" y="2750"/>
                  <a:pt x="69696" y="1"/>
                  <a:pt x="66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89;p43">
            <a:extLst>
              <a:ext uri="{FF2B5EF4-FFF2-40B4-BE49-F238E27FC236}">
                <a16:creationId xmlns:a16="http://schemas.microsoft.com/office/drawing/2014/main" id="{7A1F5734-D72E-26B8-E6E1-952B9500CB3D}"/>
              </a:ext>
            </a:extLst>
          </p:cNvPr>
          <p:cNvSpPr/>
          <p:nvPr/>
        </p:nvSpPr>
        <p:spPr>
          <a:xfrm>
            <a:off x="2539722" y="1886665"/>
            <a:ext cx="1176300" cy="1176300"/>
          </a:xfrm>
          <a:prstGeom prst="ellipse">
            <a:avLst/>
          </a:prstGeom>
          <a:solidFill>
            <a:srgbClr val="D8BBE6">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Playfair Display"/>
                <a:sym typeface="Playfair Display"/>
              </a:rPr>
              <a:t>CSS</a:t>
            </a:r>
            <a:endParaRPr sz="1600" dirty="0"/>
          </a:p>
        </p:txBody>
      </p:sp>
      <p:sp>
        <p:nvSpPr>
          <p:cNvPr id="4" name="Google Shape;488;p43">
            <a:extLst>
              <a:ext uri="{FF2B5EF4-FFF2-40B4-BE49-F238E27FC236}">
                <a16:creationId xmlns:a16="http://schemas.microsoft.com/office/drawing/2014/main" id="{8E576B02-D5C4-B383-1E3C-B324D11B1245}"/>
              </a:ext>
            </a:extLst>
          </p:cNvPr>
          <p:cNvSpPr/>
          <p:nvPr/>
        </p:nvSpPr>
        <p:spPr>
          <a:xfrm>
            <a:off x="1765327" y="3331765"/>
            <a:ext cx="1854832" cy="1176300"/>
          </a:xfrm>
          <a:prstGeom prst="ellipse">
            <a:avLst/>
          </a:prstGeom>
          <a:solidFill>
            <a:srgbClr val="DA7D4D">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Playfair Display"/>
                <a:sym typeface="Playfair Display"/>
              </a:rPr>
              <a:t>Bootstrap</a:t>
            </a:r>
            <a:endParaRPr sz="1800" dirty="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Cosmetics Startup Pitch Deck by Slidesgo">
  <a:themeElements>
    <a:clrScheme name="Simple Light">
      <a:dk1>
        <a:srgbClr val="212540"/>
      </a:dk1>
      <a:lt1>
        <a:srgbClr val="F0E1D8"/>
      </a:lt1>
      <a:dk2>
        <a:srgbClr val="DA7D4D"/>
      </a:dk2>
      <a:lt2>
        <a:srgbClr val="D8BBE6"/>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TotalTime>
  <Words>976</Words>
  <Application>Microsoft Office PowerPoint</Application>
  <PresentationFormat>On-screen Show (16:9)</PresentationFormat>
  <Paragraphs>137</Paragraphs>
  <Slides>40</Slides>
  <Notes>40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Arial</vt:lpstr>
      <vt:lpstr>Bahnschrift</vt:lpstr>
      <vt:lpstr>Chivo</vt:lpstr>
      <vt:lpstr>Chivo Light</vt:lpstr>
      <vt:lpstr>Montserrat</vt:lpstr>
      <vt:lpstr>Nunito Light</vt:lpstr>
      <vt:lpstr>Playfair Display</vt:lpstr>
      <vt:lpstr>Playfair Display Medium</vt:lpstr>
      <vt:lpstr>Playfair Display SemiBold</vt:lpstr>
      <vt:lpstr>PT Sans</vt:lpstr>
      <vt:lpstr>Raleway</vt:lpstr>
      <vt:lpstr>Söhne</vt:lpstr>
      <vt:lpstr>Cosmetics Startup Pitch Deck by Slidesgo</vt:lpstr>
      <vt:lpstr>        Midshi Cosmetic Shop</vt:lpstr>
      <vt:lpstr>Outline </vt:lpstr>
      <vt:lpstr>Acknowledgment</vt:lpstr>
      <vt:lpstr>Project Profile</vt:lpstr>
      <vt:lpstr>Abstract</vt:lpstr>
      <vt:lpstr>Problems of Existing System</vt:lpstr>
      <vt:lpstr>Advantages</vt:lpstr>
      <vt:lpstr>Limitations</vt:lpstr>
      <vt:lpstr>Use Language And Framework</vt:lpstr>
      <vt:lpstr>Module List</vt:lpstr>
      <vt:lpstr>Data Dictionary  </vt:lpstr>
      <vt:lpstr>Category     </vt:lpstr>
      <vt:lpstr>Contact     </vt:lpstr>
      <vt:lpstr>Payment     </vt:lpstr>
      <vt:lpstr>Order     </vt:lpstr>
      <vt:lpstr>Register     </vt:lpstr>
      <vt:lpstr>Home      </vt:lpstr>
      <vt:lpstr>About      </vt:lpstr>
      <vt:lpstr>Our Team     </vt:lpstr>
      <vt:lpstr>Category      </vt:lpstr>
      <vt:lpstr>Login Form      </vt:lpstr>
      <vt:lpstr>Registration Form     </vt:lpstr>
      <vt:lpstr>Product     </vt:lpstr>
      <vt:lpstr>Product     </vt:lpstr>
      <vt:lpstr>Product     </vt:lpstr>
      <vt:lpstr>Order     </vt:lpstr>
      <vt:lpstr>Payment      </vt:lpstr>
      <vt:lpstr>Contact     </vt:lpstr>
      <vt:lpstr>Login Form      </vt:lpstr>
      <vt:lpstr>Dashboard     </vt:lpstr>
      <vt:lpstr>Customer      </vt:lpstr>
      <vt:lpstr>Category      </vt:lpstr>
      <vt:lpstr>Add Category      </vt:lpstr>
      <vt:lpstr>Product     </vt:lpstr>
      <vt:lpstr>Add Product     </vt:lpstr>
      <vt:lpstr>Order      </vt:lpstr>
      <vt:lpstr>Payment      </vt:lpstr>
      <vt:lpstr>Contact      </vt:lpstr>
      <vt:lpstr>Websites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Cosmetics Startup Pitch Deck</dc:title>
  <dc:creator>Ishita Savera</dc:creator>
  <cp:lastModifiedBy>ishitasavera1706@gmail.com</cp:lastModifiedBy>
  <cp:revision>11</cp:revision>
  <dcterms:modified xsi:type="dcterms:W3CDTF">2024-03-10T17:12:10Z</dcterms:modified>
</cp:coreProperties>
</file>